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3" r:id="rId6"/>
    <p:sldId id="274" r:id="rId7"/>
    <p:sldId id="279" r:id="rId8"/>
    <p:sldId id="264" r:id="rId9"/>
    <p:sldId id="275" r:id="rId10"/>
    <p:sldId id="276" r:id="rId11"/>
    <p:sldId id="265" r:id="rId12"/>
    <p:sldId id="277" r:id="rId13"/>
    <p:sldId id="278" r:id="rId14"/>
    <p:sldId id="266" r:id="rId15"/>
    <p:sldId id="261" r:id="rId16"/>
    <p:sldId id="267" r:id="rId17"/>
    <p:sldId id="269" r:id="rId18"/>
    <p:sldId id="268" r:id="rId19"/>
    <p:sldId id="271" r:id="rId20"/>
    <p:sldId id="272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1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23" autoAdjust="0"/>
  </p:normalViewPr>
  <p:slideViewPr>
    <p:cSldViewPr snapToGrid="0">
      <p:cViewPr varScale="1">
        <p:scale>
          <a:sx n="122" d="100"/>
          <a:sy n="122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593D1C-989C-478C-AA24-C41C17B66D40}" type="doc">
      <dgm:prSet loTypeId="urn:microsoft.com/office/officeart/2011/layout/TabList" loCatId="list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AR"/>
        </a:p>
      </dgm:t>
    </dgm:pt>
    <dgm:pt modelId="{60FAD028-4F90-4A95-BE70-DB4E80CD2E56}">
      <dgm:prSet/>
      <dgm:spPr/>
      <dgm:t>
        <a:bodyPr/>
        <a:lstStyle/>
        <a:p>
          <a:r>
            <a:rPr lang="es-AR" b="1" baseline="0" dirty="0"/>
            <a:t>Escena A</a:t>
          </a:r>
          <a:endParaRPr lang="en-US" b="1" dirty="0"/>
        </a:p>
      </dgm:t>
    </dgm:pt>
    <dgm:pt modelId="{3663C61F-C873-484A-A800-A625B3614FC9}" type="parTrans" cxnId="{D3CC913F-BA81-431C-93AB-17186EF5FC3E}">
      <dgm:prSet/>
      <dgm:spPr/>
      <dgm:t>
        <a:bodyPr/>
        <a:lstStyle/>
        <a:p>
          <a:endParaRPr lang="es-AR"/>
        </a:p>
      </dgm:t>
    </dgm:pt>
    <dgm:pt modelId="{DFC42C2C-0C9C-48F7-93C4-920B7DAD8454}" type="sibTrans" cxnId="{D3CC913F-BA81-431C-93AB-17186EF5FC3E}">
      <dgm:prSet/>
      <dgm:spPr/>
      <dgm:t>
        <a:bodyPr/>
        <a:lstStyle/>
        <a:p>
          <a:endParaRPr lang="es-AR"/>
        </a:p>
      </dgm:t>
    </dgm:pt>
    <dgm:pt modelId="{721AA7FE-5123-42D5-A654-925C37761340}">
      <dgm:prSet/>
      <dgm:spPr/>
      <dgm:t>
        <a:bodyPr/>
        <a:lstStyle/>
        <a:p>
          <a:r>
            <a:rPr lang="es-AR" b="0" baseline="0" dirty="0"/>
            <a:t>21 pavas en una grilla de 3x7</a:t>
          </a:r>
          <a:endParaRPr lang="en-US" dirty="0"/>
        </a:p>
      </dgm:t>
    </dgm:pt>
    <dgm:pt modelId="{382BC01D-3E6C-4CDB-8EFD-836220F501B1}" type="parTrans" cxnId="{7E70881A-6EDE-4234-9167-2E35705F69D2}">
      <dgm:prSet/>
      <dgm:spPr/>
      <dgm:t>
        <a:bodyPr/>
        <a:lstStyle/>
        <a:p>
          <a:endParaRPr lang="es-AR"/>
        </a:p>
      </dgm:t>
    </dgm:pt>
    <dgm:pt modelId="{37D4056F-07D8-446D-856C-4BA6D7CB56A2}" type="sibTrans" cxnId="{7E70881A-6EDE-4234-9167-2E35705F69D2}">
      <dgm:prSet/>
      <dgm:spPr/>
      <dgm:t>
        <a:bodyPr/>
        <a:lstStyle/>
        <a:p>
          <a:endParaRPr lang="es-AR"/>
        </a:p>
      </dgm:t>
    </dgm:pt>
    <dgm:pt modelId="{1828D1E1-EBBC-4B8B-907E-70AB8C19B9E3}">
      <dgm:prSet/>
      <dgm:spPr/>
      <dgm:t>
        <a:bodyPr/>
        <a:lstStyle/>
        <a:p>
          <a:pPr algn="ctr"/>
          <a:r>
            <a:rPr lang="es-AR" b="0" baseline="0" dirty="0"/>
            <a:t>21 materiales diferentes</a:t>
          </a:r>
          <a:endParaRPr lang="en-US" dirty="0"/>
        </a:p>
      </dgm:t>
    </dgm:pt>
    <dgm:pt modelId="{F99719B7-F505-42AE-9610-3961806A03A9}" type="parTrans" cxnId="{8C60F4E1-125F-463D-9BD3-8BFE47CEF05E}">
      <dgm:prSet/>
      <dgm:spPr/>
      <dgm:t>
        <a:bodyPr/>
        <a:lstStyle/>
        <a:p>
          <a:endParaRPr lang="es-AR"/>
        </a:p>
      </dgm:t>
    </dgm:pt>
    <dgm:pt modelId="{FEF50BD9-0507-4676-9CC1-0394F129A16E}" type="sibTrans" cxnId="{8C60F4E1-125F-463D-9BD3-8BFE47CEF05E}">
      <dgm:prSet/>
      <dgm:spPr/>
      <dgm:t>
        <a:bodyPr/>
        <a:lstStyle/>
        <a:p>
          <a:endParaRPr lang="es-AR"/>
        </a:p>
      </dgm:t>
    </dgm:pt>
    <dgm:pt modelId="{F118973E-D15E-4BED-A88F-7CD31B0736B9}">
      <dgm:prSet/>
      <dgm:spPr/>
      <dgm:t>
        <a:bodyPr/>
        <a:lstStyle/>
        <a:p>
          <a:pPr algn="ctr"/>
          <a:r>
            <a:rPr lang="es-AR" b="0" baseline="0" dirty="0"/>
            <a:t>Cámara orbital selectiva</a:t>
          </a:r>
          <a:endParaRPr lang="en-US" dirty="0"/>
        </a:p>
      </dgm:t>
    </dgm:pt>
    <dgm:pt modelId="{5B8A1185-EEF0-4053-8D7C-006BBEF2B144}" type="parTrans" cxnId="{42DB3E59-8FBD-4F2F-B070-40C1A4F7FC5B}">
      <dgm:prSet/>
      <dgm:spPr/>
      <dgm:t>
        <a:bodyPr/>
        <a:lstStyle/>
        <a:p>
          <a:endParaRPr lang="es-AR"/>
        </a:p>
      </dgm:t>
    </dgm:pt>
    <dgm:pt modelId="{BFCC1D24-3A8C-46AC-9D02-1BED5433AAAD}" type="sibTrans" cxnId="{42DB3E59-8FBD-4F2F-B070-40C1A4F7FC5B}">
      <dgm:prSet/>
      <dgm:spPr/>
      <dgm:t>
        <a:bodyPr/>
        <a:lstStyle/>
        <a:p>
          <a:endParaRPr lang="es-AR"/>
        </a:p>
      </dgm:t>
    </dgm:pt>
    <dgm:pt modelId="{F5465793-B650-4ACE-8AB6-5DCDE9E4B1C8}">
      <dgm:prSet/>
      <dgm:spPr/>
      <dgm:t>
        <a:bodyPr/>
        <a:lstStyle/>
        <a:p>
          <a:pPr algn="ctr"/>
          <a:r>
            <a:rPr lang="es-AR" b="0" baseline="0" dirty="0"/>
            <a:t>Distintos modelos de iluminación local, materiales y texturas</a:t>
          </a:r>
          <a:endParaRPr lang="en-US" dirty="0"/>
        </a:p>
      </dgm:t>
    </dgm:pt>
    <dgm:pt modelId="{D70A227B-C51E-41B9-B645-FA75BEE59298}" type="parTrans" cxnId="{40AE6AC9-1083-47D0-BC95-43D6C15D17FA}">
      <dgm:prSet/>
      <dgm:spPr/>
      <dgm:t>
        <a:bodyPr/>
        <a:lstStyle/>
        <a:p>
          <a:endParaRPr lang="es-AR"/>
        </a:p>
      </dgm:t>
    </dgm:pt>
    <dgm:pt modelId="{2E5EE97D-EF7F-4BA8-948A-15912C4A77F1}" type="sibTrans" cxnId="{40AE6AC9-1083-47D0-BC95-43D6C15D17FA}">
      <dgm:prSet/>
      <dgm:spPr/>
      <dgm:t>
        <a:bodyPr/>
        <a:lstStyle/>
        <a:p>
          <a:endParaRPr lang="es-AR"/>
        </a:p>
      </dgm:t>
    </dgm:pt>
    <dgm:pt modelId="{B1B34796-0E6D-47B5-A80C-CF6F475B48AE}">
      <dgm:prSet/>
      <dgm:spPr/>
      <dgm:t>
        <a:bodyPr/>
        <a:lstStyle/>
        <a:p>
          <a:r>
            <a:rPr lang="es-AR" b="1" baseline="0" dirty="0"/>
            <a:t>Escena B</a:t>
          </a:r>
          <a:endParaRPr lang="en-US" b="1" dirty="0"/>
        </a:p>
      </dgm:t>
    </dgm:pt>
    <dgm:pt modelId="{DAD78900-6DC7-48AA-9DBC-043D7C992389}" type="parTrans" cxnId="{5CFF5D8D-433E-4017-8FAA-0F310F2E6FFD}">
      <dgm:prSet/>
      <dgm:spPr/>
      <dgm:t>
        <a:bodyPr/>
        <a:lstStyle/>
        <a:p>
          <a:endParaRPr lang="es-AR"/>
        </a:p>
      </dgm:t>
    </dgm:pt>
    <dgm:pt modelId="{A25FE5EF-9F1E-4A60-BF50-2F6B8029855E}" type="sibTrans" cxnId="{5CFF5D8D-433E-4017-8FAA-0F310F2E6FFD}">
      <dgm:prSet/>
      <dgm:spPr/>
      <dgm:t>
        <a:bodyPr/>
        <a:lstStyle/>
        <a:p>
          <a:endParaRPr lang="es-AR"/>
        </a:p>
      </dgm:t>
    </dgm:pt>
    <dgm:pt modelId="{6BBFC451-9DBA-45EB-8B6B-8D23226DB4E3}">
      <dgm:prSet/>
      <dgm:spPr/>
      <dgm:t>
        <a:bodyPr/>
        <a:lstStyle/>
        <a:p>
          <a:r>
            <a:rPr lang="es-AR" b="0" baseline="0" dirty="0"/>
            <a:t>Construir una escena realista</a:t>
          </a:r>
          <a:endParaRPr lang="en-US" dirty="0"/>
        </a:p>
      </dgm:t>
    </dgm:pt>
    <dgm:pt modelId="{F0E3D8A6-6408-430E-A2B3-4F0E75A39362}" type="parTrans" cxnId="{D028B7E8-2185-4BD7-BFB1-8FF856D17B47}">
      <dgm:prSet/>
      <dgm:spPr/>
      <dgm:t>
        <a:bodyPr/>
        <a:lstStyle/>
        <a:p>
          <a:endParaRPr lang="es-AR"/>
        </a:p>
      </dgm:t>
    </dgm:pt>
    <dgm:pt modelId="{70FB87D2-A80F-4622-A7B5-C064E21E0A33}" type="sibTrans" cxnId="{D028B7E8-2185-4BD7-BFB1-8FF856D17B47}">
      <dgm:prSet/>
      <dgm:spPr/>
      <dgm:t>
        <a:bodyPr/>
        <a:lstStyle/>
        <a:p>
          <a:endParaRPr lang="es-AR"/>
        </a:p>
      </dgm:t>
    </dgm:pt>
    <dgm:pt modelId="{4D88D51A-20EE-4458-83CA-A71F776A9DF9}">
      <dgm:prSet/>
      <dgm:spPr/>
      <dgm:t>
        <a:bodyPr/>
        <a:lstStyle/>
        <a:p>
          <a:pPr algn="ctr"/>
          <a:r>
            <a:rPr lang="es-AR" b="0" baseline="0" dirty="0"/>
            <a:t>Materiales de la escena A incluidos</a:t>
          </a:r>
          <a:endParaRPr lang="en-US" dirty="0"/>
        </a:p>
      </dgm:t>
    </dgm:pt>
    <dgm:pt modelId="{9867E784-FEE2-41EE-A38C-6CEE0EEC1A69}" type="parTrans" cxnId="{63E4FFFA-6BCF-4414-B812-2B810AF2CA7D}">
      <dgm:prSet/>
      <dgm:spPr/>
      <dgm:t>
        <a:bodyPr/>
        <a:lstStyle/>
        <a:p>
          <a:endParaRPr lang="es-AR"/>
        </a:p>
      </dgm:t>
    </dgm:pt>
    <dgm:pt modelId="{3991E38C-584C-4C92-AD53-DC8FC5A146DD}" type="sibTrans" cxnId="{63E4FFFA-6BCF-4414-B812-2B810AF2CA7D}">
      <dgm:prSet/>
      <dgm:spPr/>
      <dgm:t>
        <a:bodyPr/>
        <a:lstStyle/>
        <a:p>
          <a:endParaRPr lang="es-AR"/>
        </a:p>
      </dgm:t>
    </dgm:pt>
    <dgm:pt modelId="{73816877-D103-411A-8734-293722DF3BB7}">
      <dgm:prSet/>
      <dgm:spPr/>
      <dgm:t>
        <a:bodyPr/>
        <a:lstStyle/>
        <a:p>
          <a:pPr algn="ctr"/>
          <a:r>
            <a:rPr lang="es-AR" b="0" baseline="0" dirty="0"/>
            <a:t>Cámara orbital selectiva</a:t>
          </a:r>
          <a:endParaRPr lang="en-US" dirty="0"/>
        </a:p>
      </dgm:t>
    </dgm:pt>
    <dgm:pt modelId="{5A7AD3E7-9F54-44DC-8EDD-1400F7151AE3}" type="parTrans" cxnId="{35227813-4535-48A2-A3C6-0F5B77F49E22}">
      <dgm:prSet/>
      <dgm:spPr/>
      <dgm:t>
        <a:bodyPr/>
        <a:lstStyle/>
        <a:p>
          <a:endParaRPr lang="es-AR"/>
        </a:p>
      </dgm:t>
    </dgm:pt>
    <dgm:pt modelId="{6C0C7302-D343-4833-8034-2540F385CD85}" type="sibTrans" cxnId="{35227813-4535-48A2-A3C6-0F5B77F49E22}">
      <dgm:prSet/>
      <dgm:spPr/>
      <dgm:t>
        <a:bodyPr/>
        <a:lstStyle/>
        <a:p>
          <a:endParaRPr lang="es-AR"/>
        </a:p>
      </dgm:t>
    </dgm:pt>
    <dgm:pt modelId="{56FAA7CB-387A-4675-B97D-2588C8893608}">
      <dgm:prSet/>
      <dgm:spPr/>
      <dgm:t>
        <a:bodyPr/>
        <a:lstStyle/>
        <a:p>
          <a:pPr algn="ctr"/>
          <a:r>
            <a:rPr lang="es-AR" b="0" baseline="0" dirty="0"/>
            <a:t>Cámara en primera persona</a:t>
          </a:r>
          <a:endParaRPr lang="en-US" dirty="0"/>
        </a:p>
      </dgm:t>
    </dgm:pt>
    <dgm:pt modelId="{B1B23C46-CC06-46B3-AC67-01A3ADEFAC8D}" type="parTrans" cxnId="{22F8A6B5-E7E9-45EC-A6C3-C4AAF20338F3}">
      <dgm:prSet/>
      <dgm:spPr/>
      <dgm:t>
        <a:bodyPr/>
        <a:lstStyle/>
        <a:p>
          <a:endParaRPr lang="es-AR"/>
        </a:p>
      </dgm:t>
    </dgm:pt>
    <dgm:pt modelId="{7B025B7B-7E77-47A7-8D7E-552D4D8E9AD3}" type="sibTrans" cxnId="{22F8A6B5-E7E9-45EC-A6C3-C4AAF20338F3}">
      <dgm:prSet/>
      <dgm:spPr/>
      <dgm:t>
        <a:bodyPr/>
        <a:lstStyle/>
        <a:p>
          <a:endParaRPr lang="es-AR"/>
        </a:p>
      </dgm:t>
    </dgm:pt>
    <dgm:pt modelId="{9F90B990-35DF-4169-A396-34A46AFE5934}">
      <dgm:prSet/>
      <dgm:spPr/>
      <dgm:t>
        <a:bodyPr/>
        <a:lstStyle/>
        <a:p>
          <a:pPr algn="ctr"/>
          <a:r>
            <a:rPr lang="es-AR" b="0" baseline="0" dirty="0"/>
            <a:t>Iluminación elegible</a:t>
          </a:r>
          <a:endParaRPr lang="en-US" dirty="0"/>
        </a:p>
      </dgm:t>
    </dgm:pt>
    <dgm:pt modelId="{F91D46E7-480F-4FCA-8AF2-83D9A5979FC0}" type="parTrans" cxnId="{14549D3E-C818-40FE-8BE9-25B3DBE89ABF}">
      <dgm:prSet/>
      <dgm:spPr/>
      <dgm:t>
        <a:bodyPr/>
        <a:lstStyle/>
        <a:p>
          <a:endParaRPr lang="es-AR"/>
        </a:p>
      </dgm:t>
    </dgm:pt>
    <dgm:pt modelId="{191EF00C-CDFF-4FDB-9A89-79B18114AEE8}" type="sibTrans" cxnId="{14549D3E-C818-40FE-8BE9-25B3DBE89ABF}">
      <dgm:prSet/>
      <dgm:spPr/>
      <dgm:t>
        <a:bodyPr/>
        <a:lstStyle/>
        <a:p>
          <a:endParaRPr lang="es-AR"/>
        </a:p>
      </dgm:t>
    </dgm:pt>
    <dgm:pt modelId="{5FD44D24-A88F-4491-B4FF-DC0756B4F12A}">
      <dgm:prSet/>
      <dgm:spPr/>
      <dgm:t>
        <a:bodyPr/>
        <a:lstStyle/>
        <a:p>
          <a:pPr algn="ctr"/>
          <a:r>
            <a:rPr lang="es-AR" b="0" baseline="0" dirty="0"/>
            <a:t>2 shaders específicos y uno selectivo, 3 métodos de textura diferentes, 3 materiales elegibles</a:t>
          </a:r>
          <a:endParaRPr lang="en-US" dirty="0"/>
        </a:p>
      </dgm:t>
    </dgm:pt>
    <dgm:pt modelId="{136DAF57-440A-46D7-BAA5-F096726831C9}" type="parTrans" cxnId="{33A558DE-64D8-4C03-8DA9-4EFF614A33CF}">
      <dgm:prSet/>
      <dgm:spPr/>
      <dgm:t>
        <a:bodyPr/>
        <a:lstStyle/>
        <a:p>
          <a:endParaRPr lang="es-AR"/>
        </a:p>
      </dgm:t>
    </dgm:pt>
    <dgm:pt modelId="{8B21FDB1-A901-4CD7-BA76-5D590D88394C}" type="sibTrans" cxnId="{33A558DE-64D8-4C03-8DA9-4EFF614A33CF}">
      <dgm:prSet/>
      <dgm:spPr/>
      <dgm:t>
        <a:bodyPr/>
        <a:lstStyle/>
        <a:p>
          <a:endParaRPr lang="es-AR"/>
        </a:p>
      </dgm:t>
    </dgm:pt>
    <dgm:pt modelId="{79B62BA8-EF75-4D29-A6DD-C3C8B1C012B3}" type="pres">
      <dgm:prSet presAssocID="{B0593D1C-989C-478C-AA24-C41C17B66D4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51E4C17-F93E-4CBE-8D84-7DF7706987D4}" type="pres">
      <dgm:prSet presAssocID="{60FAD028-4F90-4A95-BE70-DB4E80CD2E56}" presName="composite" presStyleCnt="0"/>
      <dgm:spPr/>
    </dgm:pt>
    <dgm:pt modelId="{E1F21B01-711E-4650-BC54-4717BCCE6FA2}" type="pres">
      <dgm:prSet presAssocID="{60FAD028-4F90-4A95-BE70-DB4E80CD2E56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9001E39-44F5-4140-8EDD-8D760B500C13}" type="pres">
      <dgm:prSet presAssocID="{60FAD028-4F90-4A95-BE70-DB4E80CD2E56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8EB08FF3-FB73-44B0-B3B4-7001109330D4}" type="pres">
      <dgm:prSet presAssocID="{60FAD028-4F90-4A95-BE70-DB4E80CD2E56}" presName="Accent" presStyleLbl="parChTrans1D1" presStyleIdx="0" presStyleCnt="2"/>
      <dgm:spPr/>
    </dgm:pt>
    <dgm:pt modelId="{61C47537-F26D-4B08-8776-2AAD8B89C6EF}" type="pres">
      <dgm:prSet presAssocID="{60FAD028-4F90-4A95-BE70-DB4E80CD2E56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EE5B23A-2F97-4EBF-B600-617FB082D9F9}" type="pres">
      <dgm:prSet presAssocID="{DFC42C2C-0C9C-48F7-93C4-920B7DAD8454}" presName="sibTrans" presStyleCnt="0"/>
      <dgm:spPr/>
    </dgm:pt>
    <dgm:pt modelId="{96300EA4-E67F-4111-AAF1-18B87CBD6592}" type="pres">
      <dgm:prSet presAssocID="{B1B34796-0E6D-47B5-A80C-CF6F475B48AE}" presName="composite" presStyleCnt="0"/>
      <dgm:spPr/>
    </dgm:pt>
    <dgm:pt modelId="{EE6EDC79-06AF-463F-9531-A376B67586DF}" type="pres">
      <dgm:prSet presAssocID="{B1B34796-0E6D-47B5-A80C-CF6F475B48AE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4D570F3-557C-4C4B-8612-C0510A50F1F1}" type="pres">
      <dgm:prSet presAssocID="{B1B34796-0E6D-47B5-A80C-CF6F475B48AE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A16D01BF-F321-4AD3-A074-46D0C7B643B7}" type="pres">
      <dgm:prSet presAssocID="{B1B34796-0E6D-47B5-A80C-CF6F475B48AE}" presName="Accent" presStyleLbl="parChTrans1D1" presStyleIdx="1" presStyleCnt="2"/>
      <dgm:spPr/>
    </dgm:pt>
    <dgm:pt modelId="{69B6347F-044D-4641-9871-248D9CA40291}" type="pres">
      <dgm:prSet presAssocID="{B1B34796-0E6D-47B5-A80C-CF6F475B48AE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227813-4535-48A2-A3C6-0F5B77F49E22}" srcId="{B1B34796-0E6D-47B5-A80C-CF6F475B48AE}" destId="{73816877-D103-411A-8734-293722DF3BB7}" srcOrd="2" destOrd="0" parTransId="{5A7AD3E7-9F54-44DC-8EDD-1400F7151AE3}" sibTransId="{6C0C7302-D343-4833-8034-2540F385CD85}"/>
    <dgm:cxn modelId="{7E70881A-6EDE-4234-9167-2E35705F69D2}" srcId="{60FAD028-4F90-4A95-BE70-DB4E80CD2E56}" destId="{721AA7FE-5123-42D5-A654-925C37761340}" srcOrd="0" destOrd="0" parTransId="{382BC01D-3E6C-4CDB-8EFD-836220F501B1}" sibTransId="{37D4056F-07D8-446D-856C-4BA6D7CB56A2}"/>
    <dgm:cxn modelId="{B88F7136-6C6B-4B09-B632-6B2AC1FF017E}" type="presOf" srcId="{9F90B990-35DF-4169-A396-34A46AFE5934}" destId="{69B6347F-044D-4641-9871-248D9CA40291}" srcOrd="0" destOrd="3" presId="urn:microsoft.com/office/officeart/2011/layout/TabList"/>
    <dgm:cxn modelId="{845BF536-83AD-41C4-AD55-A355F6DADF97}" type="presOf" srcId="{6BBFC451-9DBA-45EB-8B6B-8D23226DB4E3}" destId="{EE6EDC79-06AF-463F-9531-A376B67586DF}" srcOrd="0" destOrd="0" presId="urn:microsoft.com/office/officeart/2011/layout/TabList"/>
    <dgm:cxn modelId="{14549D3E-C818-40FE-8BE9-25B3DBE89ABF}" srcId="{B1B34796-0E6D-47B5-A80C-CF6F475B48AE}" destId="{9F90B990-35DF-4169-A396-34A46AFE5934}" srcOrd="4" destOrd="0" parTransId="{F91D46E7-480F-4FCA-8AF2-83D9A5979FC0}" sibTransId="{191EF00C-CDFF-4FDB-9A89-79B18114AEE8}"/>
    <dgm:cxn modelId="{D3CC913F-BA81-431C-93AB-17186EF5FC3E}" srcId="{B0593D1C-989C-478C-AA24-C41C17B66D40}" destId="{60FAD028-4F90-4A95-BE70-DB4E80CD2E56}" srcOrd="0" destOrd="0" parTransId="{3663C61F-C873-484A-A800-A625B3614FC9}" sibTransId="{DFC42C2C-0C9C-48F7-93C4-920B7DAD8454}"/>
    <dgm:cxn modelId="{5BE30F46-9E92-4F04-AC05-A361E6C62A45}" type="presOf" srcId="{5FD44D24-A88F-4491-B4FF-DC0756B4F12A}" destId="{61C47537-F26D-4B08-8776-2AAD8B89C6EF}" srcOrd="0" destOrd="1" presId="urn:microsoft.com/office/officeart/2011/layout/TabList"/>
    <dgm:cxn modelId="{30C1E46D-C8B4-4AA6-9AF0-1DD07302AA1C}" type="presOf" srcId="{B1B34796-0E6D-47B5-A80C-CF6F475B48AE}" destId="{C4D570F3-557C-4C4B-8612-C0510A50F1F1}" srcOrd="0" destOrd="0" presId="urn:microsoft.com/office/officeart/2011/layout/TabList"/>
    <dgm:cxn modelId="{BC972473-7FF6-4CFB-BF69-5E23D96BA4D8}" type="presOf" srcId="{4D88D51A-20EE-4458-83CA-A71F776A9DF9}" destId="{69B6347F-044D-4641-9871-248D9CA40291}" srcOrd="0" destOrd="0" presId="urn:microsoft.com/office/officeart/2011/layout/TabList"/>
    <dgm:cxn modelId="{42DB3E59-8FBD-4F2F-B070-40C1A4F7FC5B}" srcId="{60FAD028-4F90-4A95-BE70-DB4E80CD2E56}" destId="{F118973E-D15E-4BED-A88F-7CD31B0736B9}" srcOrd="3" destOrd="0" parTransId="{5B8A1185-EEF0-4053-8D7C-006BBEF2B144}" sibTransId="{BFCC1D24-3A8C-46AC-9D02-1BED5433AAAD}"/>
    <dgm:cxn modelId="{7DE58787-7417-4CC9-A65E-22BC1A116799}" type="presOf" srcId="{56FAA7CB-387A-4675-B97D-2588C8893608}" destId="{69B6347F-044D-4641-9871-248D9CA40291}" srcOrd="0" destOrd="2" presId="urn:microsoft.com/office/officeart/2011/layout/TabList"/>
    <dgm:cxn modelId="{5CFF5D8D-433E-4017-8FAA-0F310F2E6FFD}" srcId="{B0593D1C-989C-478C-AA24-C41C17B66D40}" destId="{B1B34796-0E6D-47B5-A80C-CF6F475B48AE}" srcOrd="1" destOrd="0" parTransId="{DAD78900-6DC7-48AA-9DBC-043D7C992389}" sibTransId="{A25FE5EF-9F1E-4A60-BF50-2F6B8029855E}"/>
    <dgm:cxn modelId="{54B8F6A8-1397-4CA6-A9AF-A069980B9F1F}" type="presOf" srcId="{F5465793-B650-4ACE-8AB6-5DCDE9E4B1C8}" destId="{61C47537-F26D-4B08-8776-2AAD8B89C6EF}" srcOrd="0" destOrd="3" presId="urn:microsoft.com/office/officeart/2011/layout/TabList"/>
    <dgm:cxn modelId="{2ED698AA-7572-443A-A536-8EE2B9379F2E}" type="presOf" srcId="{721AA7FE-5123-42D5-A654-925C37761340}" destId="{E1F21B01-711E-4650-BC54-4717BCCE6FA2}" srcOrd="0" destOrd="0" presId="urn:microsoft.com/office/officeart/2011/layout/TabList"/>
    <dgm:cxn modelId="{22F8A6B5-E7E9-45EC-A6C3-C4AAF20338F3}" srcId="{B1B34796-0E6D-47B5-A80C-CF6F475B48AE}" destId="{56FAA7CB-387A-4675-B97D-2588C8893608}" srcOrd="3" destOrd="0" parTransId="{B1B23C46-CC06-46B3-AC67-01A3ADEFAC8D}" sibTransId="{7B025B7B-7E77-47A7-8D7E-552D4D8E9AD3}"/>
    <dgm:cxn modelId="{CAFC73C5-FB27-4CEE-A916-87565FE2D0F6}" type="presOf" srcId="{1828D1E1-EBBC-4B8B-907E-70AB8C19B9E3}" destId="{61C47537-F26D-4B08-8776-2AAD8B89C6EF}" srcOrd="0" destOrd="0" presId="urn:microsoft.com/office/officeart/2011/layout/TabList"/>
    <dgm:cxn modelId="{40AE6AC9-1083-47D0-BC95-43D6C15D17FA}" srcId="{60FAD028-4F90-4A95-BE70-DB4E80CD2E56}" destId="{F5465793-B650-4ACE-8AB6-5DCDE9E4B1C8}" srcOrd="4" destOrd="0" parTransId="{D70A227B-C51E-41B9-B645-FA75BEE59298}" sibTransId="{2E5EE97D-EF7F-4BA8-948A-15912C4A77F1}"/>
    <dgm:cxn modelId="{BDEB4CD7-F0EA-4836-9E33-0BC48B8091FB}" type="presOf" srcId="{B0593D1C-989C-478C-AA24-C41C17B66D40}" destId="{79B62BA8-EF75-4D29-A6DD-C3C8B1C012B3}" srcOrd="0" destOrd="0" presId="urn:microsoft.com/office/officeart/2011/layout/TabList"/>
    <dgm:cxn modelId="{21657EDA-0AC9-4E49-A5DF-20807BE63BE4}" type="presOf" srcId="{73816877-D103-411A-8734-293722DF3BB7}" destId="{69B6347F-044D-4641-9871-248D9CA40291}" srcOrd="0" destOrd="1" presId="urn:microsoft.com/office/officeart/2011/layout/TabList"/>
    <dgm:cxn modelId="{33A558DE-64D8-4C03-8DA9-4EFF614A33CF}" srcId="{60FAD028-4F90-4A95-BE70-DB4E80CD2E56}" destId="{5FD44D24-A88F-4491-B4FF-DC0756B4F12A}" srcOrd="2" destOrd="0" parTransId="{136DAF57-440A-46D7-BAA5-F096726831C9}" sibTransId="{8B21FDB1-A901-4CD7-BA76-5D590D88394C}"/>
    <dgm:cxn modelId="{8C60F4E1-125F-463D-9BD3-8BFE47CEF05E}" srcId="{60FAD028-4F90-4A95-BE70-DB4E80CD2E56}" destId="{1828D1E1-EBBC-4B8B-907E-70AB8C19B9E3}" srcOrd="1" destOrd="0" parTransId="{F99719B7-F505-42AE-9610-3961806A03A9}" sibTransId="{FEF50BD9-0507-4676-9CC1-0394F129A16E}"/>
    <dgm:cxn modelId="{593264E3-7C4E-461D-B0B7-15F7D79570A5}" type="presOf" srcId="{60FAD028-4F90-4A95-BE70-DB4E80CD2E56}" destId="{29001E39-44F5-4140-8EDD-8D760B500C13}" srcOrd="0" destOrd="0" presId="urn:microsoft.com/office/officeart/2011/layout/TabList"/>
    <dgm:cxn modelId="{FA2A6AE7-FCE2-4F33-B93D-20981820DB24}" type="presOf" srcId="{F118973E-D15E-4BED-A88F-7CD31B0736B9}" destId="{61C47537-F26D-4B08-8776-2AAD8B89C6EF}" srcOrd="0" destOrd="2" presId="urn:microsoft.com/office/officeart/2011/layout/TabList"/>
    <dgm:cxn modelId="{D028B7E8-2185-4BD7-BFB1-8FF856D17B47}" srcId="{B1B34796-0E6D-47B5-A80C-CF6F475B48AE}" destId="{6BBFC451-9DBA-45EB-8B6B-8D23226DB4E3}" srcOrd="0" destOrd="0" parTransId="{F0E3D8A6-6408-430E-A2B3-4F0E75A39362}" sibTransId="{70FB87D2-A80F-4622-A7B5-C064E21E0A33}"/>
    <dgm:cxn modelId="{63E4FFFA-6BCF-4414-B812-2B810AF2CA7D}" srcId="{B1B34796-0E6D-47B5-A80C-CF6F475B48AE}" destId="{4D88D51A-20EE-4458-83CA-A71F776A9DF9}" srcOrd="1" destOrd="0" parTransId="{9867E784-FEE2-41EE-A38C-6CEE0EEC1A69}" sibTransId="{3991E38C-584C-4C92-AD53-DC8FC5A146DD}"/>
    <dgm:cxn modelId="{4BFA4835-71DC-40FF-B33A-5512022774D2}" type="presParOf" srcId="{79B62BA8-EF75-4D29-A6DD-C3C8B1C012B3}" destId="{E51E4C17-F93E-4CBE-8D84-7DF7706987D4}" srcOrd="0" destOrd="0" presId="urn:microsoft.com/office/officeart/2011/layout/TabList"/>
    <dgm:cxn modelId="{C0489A43-4C29-4614-8053-D890399D6562}" type="presParOf" srcId="{E51E4C17-F93E-4CBE-8D84-7DF7706987D4}" destId="{E1F21B01-711E-4650-BC54-4717BCCE6FA2}" srcOrd="0" destOrd="0" presId="urn:microsoft.com/office/officeart/2011/layout/TabList"/>
    <dgm:cxn modelId="{FCCDD3DB-AB6C-4ECA-BCDE-79400879D10C}" type="presParOf" srcId="{E51E4C17-F93E-4CBE-8D84-7DF7706987D4}" destId="{29001E39-44F5-4140-8EDD-8D760B500C13}" srcOrd="1" destOrd="0" presId="urn:microsoft.com/office/officeart/2011/layout/TabList"/>
    <dgm:cxn modelId="{55D686A6-CC62-49F4-B1D0-F74CBA06BCAE}" type="presParOf" srcId="{E51E4C17-F93E-4CBE-8D84-7DF7706987D4}" destId="{8EB08FF3-FB73-44B0-B3B4-7001109330D4}" srcOrd="2" destOrd="0" presId="urn:microsoft.com/office/officeart/2011/layout/TabList"/>
    <dgm:cxn modelId="{3AF8FDA7-D819-4A87-B117-34BDE8791095}" type="presParOf" srcId="{79B62BA8-EF75-4D29-A6DD-C3C8B1C012B3}" destId="{61C47537-F26D-4B08-8776-2AAD8B89C6EF}" srcOrd="1" destOrd="0" presId="urn:microsoft.com/office/officeart/2011/layout/TabList"/>
    <dgm:cxn modelId="{E6DD8EED-A8AF-4574-8430-A8B20264C16A}" type="presParOf" srcId="{79B62BA8-EF75-4D29-A6DD-C3C8B1C012B3}" destId="{5EE5B23A-2F97-4EBF-B600-617FB082D9F9}" srcOrd="2" destOrd="0" presId="urn:microsoft.com/office/officeart/2011/layout/TabList"/>
    <dgm:cxn modelId="{413C30DD-4DB9-4806-9991-116D74D0588B}" type="presParOf" srcId="{79B62BA8-EF75-4D29-A6DD-C3C8B1C012B3}" destId="{96300EA4-E67F-4111-AAF1-18B87CBD6592}" srcOrd="3" destOrd="0" presId="urn:microsoft.com/office/officeart/2011/layout/TabList"/>
    <dgm:cxn modelId="{E4E8408E-BA0E-48D4-8636-4E37F3AA83ED}" type="presParOf" srcId="{96300EA4-E67F-4111-AAF1-18B87CBD6592}" destId="{EE6EDC79-06AF-463F-9531-A376B67586DF}" srcOrd="0" destOrd="0" presId="urn:microsoft.com/office/officeart/2011/layout/TabList"/>
    <dgm:cxn modelId="{46C998C6-2291-452C-AF5E-8E30610280B5}" type="presParOf" srcId="{96300EA4-E67F-4111-AAF1-18B87CBD6592}" destId="{C4D570F3-557C-4C4B-8612-C0510A50F1F1}" srcOrd="1" destOrd="0" presId="urn:microsoft.com/office/officeart/2011/layout/TabList"/>
    <dgm:cxn modelId="{8C4F2588-82EE-4774-B6A7-2CB7FAFB9157}" type="presParOf" srcId="{96300EA4-E67F-4111-AAF1-18B87CBD6592}" destId="{A16D01BF-F321-4AD3-A074-46D0C7B643B7}" srcOrd="2" destOrd="0" presId="urn:microsoft.com/office/officeart/2011/layout/TabList"/>
    <dgm:cxn modelId="{F5E5F108-1DEC-46F3-A229-D6FAF7555199}" type="presParOf" srcId="{79B62BA8-EF75-4D29-A6DD-C3C8B1C012B3}" destId="{69B6347F-044D-4641-9871-248D9CA40291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D01BF-F321-4AD3-A074-46D0C7B643B7}">
      <dsp:nvSpPr>
        <dsp:cNvPr id="0" name=""/>
        <dsp:cNvSpPr/>
      </dsp:nvSpPr>
      <dsp:spPr>
        <a:xfrm>
          <a:off x="0" y="3807827"/>
          <a:ext cx="8579457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B08FF3-FB73-44B0-B3B4-7001109330D4}">
      <dsp:nvSpPr>
        <dsp:cNvPr id="0" name=""/>
        <dsp:cNvSpPr/>
      </dsp:nvSpPr>
      <dsp:spPr>
        <a:xfrm>
          <a:off x="0" y="941269"/>
          <a:ext cx="8579457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21B01-711E-4650-BC54-4717BCCE6FA2}">
      <dsp:nvSpPr>
        <dsp:cNvPr id="0" name=""/>
        <dsp:cNvSpPr/>
      </dsp:nvSpPr>
      <dsp:spPr>
        <a:xfrm>
          <a:off x="2230658" y="1507"/>
          <a:ext cx="6348798" cy="93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300" b="0" kern="1200" baseline="0" dirty="0"/>
            <a:t>21 pavas en una grilla de 3x7</a:t>
          </a:r>
          <a:endParaRPr lang="en-US" sz="3300" kern="1200" dirty="0"/>
        </a:p>
      </dsp:txBody>
      <dsp:txXfrm>
        <a:off x="2230658" y="1507"/>
        <a:ext cx="6348798" cy="939762"/>
      </dsp:txXfrm>
    </dsp:sp>
    <dsp:sp modelId="{29001E39-44F5-4140-8EDD-8D760B500C13}">
      <dsp:nvSpPr>
        <dsp:cNvPr id="0" name=""/>
        <dsp:cNvSpPr/>
      </dsp:nvSpPr>
      <dsp:spPr>
        <a:xfrm>
          <a:off x="0" y="1507"/>
          <a:ext cx="2230658" cy="93976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300" b="1" kern="1200" baseline="0" dirty="0"/>
            <a:t>Escena A</a:t>
          </a:r>
          <a:endParaRPr lang="en-US" sz="3300" b="1" kern="1200" dirty="0"/>
        </a:p>
      </dsp:txBody>
      <dsp:txXfrm>
        <a:off x="45884" y="47391"/>
        <a:ext cx="2138890" cy="893878"/>
      </dsp:txXfrm>
    </dsp:sp>
    <dsp:sp modelId="{61C47537-F26D-4B08-8776-2AAD8B89C6EF}">
      <dsp:nvSpPr>
        <dsp:cNvPr id="0" name=""/>
        <dsp:cNvSpPr/>
      </dsp:nvSpPr>
      <dsp:spPr>
        <a:xfrm>
          <a:off x="0" y="941269"/>
          <a:ext cx="8579457" cy="1879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b="0" kern="1200" baseline="0" dirty="0"/>
            <a:t>21 materiales diferentes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b="0" kern="1200" baseline="0" dirty="0"/>
            <a:t>2 shaders específicos y uno selectivo, 3 métodos de textura diferentes, 3 materiales elegibles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b="0" kern="1200" baseline="0" dirty="0"/>
            <a:t>Cámara orbital selectiva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b="0" kern="1200" baseline="0" dirty="0"/>
            <a:t>Distintos modelos de iluminación local, materiales y texturas</a:t>
          </a:r>
          <a:endParaRPr lang="en-US" sz="1400" kern="1200" dirty="0"/>
        </a:p>
      </dsp:txBody>
      <dsp:txXfrm>
        <a:off x="0" y="941269"/>
        <a:ext cx="8579457" cy="1879807"/>
      </dsp:txXfrm>
    </dsp:sp>
    <dsp:sp modelId="{EE6EDC79-06AF-463F-9531-A376B67586DF}">
      <dsp:nvSpPr>
        <dsp:cNvPr id="0" name=""/>
        <dsp:cNvSpPr/>
      </dsp:nvSpPr>
      <dsp:spPr>
        <a:xfrm>
          <a:off x="2230658" y="2868065"/>
          <a:ext cx="6348798" cy="93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300" b="0" kern="1200" baseline="0" dirty="0"/>
            <a:t>Construir una escena realista</a:t>
          </a:r>
          <a:endParaRPr lang="en-US" sz="3300" kern="1200" dirty="0"/>
        </a:p>
      </dsp:txBody>
      <dsp:txXfrm>
        <a:off x="2230658" y="2868065"/>
        <a:ext cx="6348798" cy="939762"/>
      </dsp:txXfrm>
    </dsp:sp>
    <dsp:sp modelId="{C4D570F3-557C-4C4B-8612-C0510A50F1F1}">
      <dsp:nvSpPr>
        <dsp:cNvPr id="0" name=""/>
        <dsp:cNvSpPr/>
      </dsp:nvSpPr>
      <dsp:spPr>
        <a:xfrm>
          <a:off x="0" y="2868065"/>
          <a:ext cx="2230658" cy="939762"/>
        </a:xfrm>
        <a:prstGeom prst="round2SameRect">
          <a:avLst>
            <a:gd name="adj1" fmla="val 16670"/>
            <a:gd name="adj2" fmla="val 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300" b="1" kern="1200" baseline="0" dirty="0"/>
            <a:t>Escena B</a:t>
          </a:r>
          <a:endParaRPr lang="en-US" sz="3300" b="1" kern="1200" dirty="0"/>
        </a:p>
      </dsp:txBody>
      <dsp:txXfrm>
        <a:off x="45884" y="2913949"/>
        <a:ext cx="2138890" cy="893878"/>
      </dsp:txXfrm>
    </dsp:sp>
    <dsp:sp modelId="{69B6347F-044D-4641-9871-248D9CA40291}">
      <dsp:nvSpPr>
        <dsp:cNvPr id="0" name=""/>
        <dsp:cNvSpPr/>
      </dsp:nvSpPr>
      <dsp:spPr>
        <a:xfrm>
          <a:off x="0" y="3807827"/>
          <a:ext cx="8579457" cy="1879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b="0" kern="1200" baseline="0" dirty="0"/>
            <a:t>Materiales de la escena A incluidos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b="0" kern="1200" baseline="0" dirty="0"/>
            <a:t>Cámara orbital selectiva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b="0" kern="1200" baseline="0" dirty="0"/>
            <a:t>Cámara en primera persona</a:t>
          </a:r>
          <a:endParaRPr 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b="0" kern="1200" baseline="0" dirty="0"/>
            <a:t>Iluminación elegible</a:t>
          </a:r>
          <a:endParaRPr lang="en-US" sz="1400" kern="1200" dirty="0"/>
        </a:p>
      </dsp:txBody>
      <dsp:txXfrm>
        <a:off x="0" y="3807827"/>
        <a:ext cx="8579457" cy="1879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D62AA-844D-4EF3-ACD3-FFDC42139608}" type="datetimeFigureOut">
              <a:rPr lang="es-AR" smtClean="0"/>
              <a:t>6/6/2025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E1239-A604-43C0-99FA-F4CD5E657979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3160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0315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20D6E-18B7-C4A2-97E2-3FED07DC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7DBF0-4B68-7C74-1653-35FBE02CA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D8A1A-09D9-1BBA-CF32-CD5D895E5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/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456CF-ED54-5864-B35C-FBC986446E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7196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8A9EB-ED93-12F3-648A-901CD2DE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4DC69-7F94-2C73-CCC7-79A1CDB69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7485E-EA93-3690-063C-FDEAF32E0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646F8-C01A-9A8A-9AF8-01383A82D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1190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C8A51-AD5B-40AD-13F4-2C45E91E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2AD51-164D-F7DC-B4CB-706312383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FFCDD-194A-E81B-96D3-28368D33C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0243-1CC2-2EE0-D490-9EDC51F2B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4092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09FA2-51ED-BC0C-2FE2-52AA10906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96D3E-A1D0-7F67-4205-CEBBAEBBF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1A095-2D23-F380-EA80-7D7F17E1C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324BA-DC30-A097-42CB-AEA7BAAD9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7220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333C4-CC22-5DF7-E257-3684848FB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71C1C-08E8-C506-E4CC-C373269D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25F40-A739-85E2-3EC7-427C080E0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F1E5F-962B-CDFE-891B-C8E5229C2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90669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1C28E-9B40-954F-A25D-7B8F46C51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212382-88FD-4CD8-6F74-D5138A29E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44AF0-6F6B-3358-0A28-D7F0FAD90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85DC9-0404-98DD-B6E8-28CCE62D8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7676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6F378-5B04-AA96-5110-49F668868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393682-9464-956C-1B19-1D38C9F81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408D7-19C0-F9C2-2AD3-03800217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4C196-F810-9C62-115A-982A54AB6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346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B3B17-1A26-0756-C489-BD99B5DC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402F9-E9D9-0588-C6E7-D7A98D63E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7B59C0-B0E5-A1C0-B2F8-2FDE5136E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C5C10-306E-69D6-51F6-69957E8C8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81019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EB-B903-33EF-5A73-AD27E530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722A1-E4D4-483B-5E25-75E6BA90D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D8DD2-2511-095E-38F1-173A01C4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CCC0E-14F9-4298-FB19-B36F78099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3169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87FC-6FE8-2A95-EF8C-050808486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13430-F03E-1CE8-1517-2595BA900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43EFD-40C1-0D84-A7D0-FED8B0234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45ED5-9A6A-2C69-0FF5-2E9A45952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9565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F3D3F-4FAC-B4C7-DE87-F03FFB36D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FF829-1A2F-33FE-57AC-C4AFE4484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EF30B-ED99-6A1C-22CE-0EDD70A7A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2475F-6818-CBD0-B493-6882BA98AE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7109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29ECF-1E9B-7F69-277F-565402509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9BB97-EA1F-03F6-CDDD-7E26980E1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7A62D-8D17-BED3-EB47-1CA39A7F6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70951-F1B2-F301-190D-C5782225E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7567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11549-DEA6-768B-1DE4-91C1B727D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0FC9D2-939A-A72F-2BFD-0DE717AED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565AD-7FA2-E79E-4CA7-E0DCAA35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796C8-7B17-DF59-7ADA-A0584CC47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360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3F655-CB06-9C76-3441-AD8A02197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29E278-EA01-C1C2-5953-F7D8C71C6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DD8E4-42B0-2DB9-4CA5-B3BFDC4F8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425A9-BBD3-C47A-496B-A229BE522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4041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39ACF-222C-EBA7-5877-5D335155C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B77EC-0514-6573-A437-22D1695E8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C65B4-836C-171A-3045-304C1BC29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3E29-A3C3-BA47-DCAF-CB9D1BF06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4989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A93A-C62E-9BBF-A706-421A9AAFB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900360-A747-641C-A126-76D446A56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DF2C2-44A4-41C9-70C6-583D05DE2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0B1C-E0EB-EF2B-B3AF-C02BD5E4D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754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4DAFA-BBC5-73A6-6BFA-4E292F83A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675B2-8AD1-31F9-FBDF-1273378A9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859E4-4AE8-4606-FC4C-085676C69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AR" dirty="0"/>
              <a:t>Estas son las teteras que utilizan el modelo de iluminación </a:t>
            </a:r>
            <a:r>
              <a:rPr lang="es-AR" dirty="0" err="1"/>
              <a:t>Blinn</a:t>
            </a:r>
            <a:r>
              <a:rPr lang="es-AR" dirty="0"/>
              <a:t> Phong</a:t>
            </a:r>
          </a:p>
          <a:p>
            <a:pPr algn="l"/>
            <a:r>
              <a:rPr lang="es-AR" dirty="0"/>
              <a:t>Esas son las propiedades del modelo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0998E-43A3-2126-3B8C-B963098F6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519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3429-C0CA-65F8-9B86-FDC410DBB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73BD9E-4263-B34A-3245-65E640AF9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05F77D-6D9F-B507-C282-4BD2F0A1C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71A60-78A9-513F-184A-D252970EE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902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570F3-6F51-CD41-B9A1-73AE3E65F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96D56-4352-2793-2F6A-3F985EA01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A2D92-02D2-8A5A-CF2A-1C37E34AB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88DB4-97CD-686A-425A-B860C9890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9842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9A70B-326A-8778-BB7A-0E915D70D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04B89-BE8C-1789-94D6-6553CF7B4C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1A173-679B-E00F-650D-F3B3AFE9F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4821C-A6EC-A5D6-94F7-E90916BC3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E1239-A604-43C0-99FA-F4CD5E657979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5382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21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9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5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2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6/6/2025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90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7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41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6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9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3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92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23" r:id="rId6"/>
    <p:sldLayoutId id="2147483919" r:id="rId7"/>
    <p:sldLayoutId id="2147483920" r:id="rId8"/>
    <p:sldLayoutId id="2147483921" r:id="rId9"/>
    <p:sldLayoutId id="2147483922" r:id="rId10"/>
    <p:sldLayoutId id="2147483924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6.gif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6.gif"/><Relationship Id="rId4" Type="http://schemas.openxmlformats.org/officeDocument/2006/relationships/image" Target="../media/image2.png"/><Relationship Id="rId9" Type="http://schemas.openxmlformats.org/officeDocument/2006/relationships/image" Target="../media/image35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1.jpe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microsoft.com/office/2007/relationships/hdphoto" Target="../media/hdphoto1.wdp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1.jpe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8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jpe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gif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90.png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92.png"/><Relationship Id="rId10" Type="http://schemas.openxmlformats.org/officeDocument/2006/relationships/image" Target="../media/image48.png"/><Relationship Id="rId4" Type="http://schemas.openxmlformats.org/officeDocument/2006/relationships/image" Target="../media/image88.gif"/><Relationship Id="rId9" Type="http://schemas.microsoft.com/office/2007/relationships/hdphoto" Target="../media/hdphoto1.wdp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mbientcg.com/view?id=Rock060" TargetMode="External"/><Relationship Id="rId13" Type="http://schemas.openxmlformats.org/officeDocument/2006/relationships/hyperlink" Target="https://ambientcg.com/view?id=Leather037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www.textures.com/download/dish-cloth-2-pbr0251/134365" TargetMode="External"/><Relationship Id="rId12" Type="http://schemas.openxmlformats.org/officeDocument/2006/relationships/hyperlink" Target="https://youtu.be/anYBZzxy1F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pbr.com/product/fancy-scaled-gold-pbr/" TargetMode="External"/><Relationship Id="rId11" Type="http://schemas.openxmlformats.org/officeDocument/2006/relationships/hyperlink" Target="https://ambientcg.com/view?id=Tiles133D" TargetMode="External"/><Relationship Id="rId5" Type="http://schemas.openxmlformats.org/officeDocument/2006/relationships/hyperlink" Target="https://ambientcg.com/view?id=Onyx009" TargetMode="External"/><Relationship Id="rId10" Type="http://schemas.openxmlformats.org/officeDocument/2006/relationships/hyperlink" Target="https://freepbr.com/product/rusted-iron-pbr-metal-material-alt/" TargetMode="External"/><Relationship Id="rId4" Type="http://schemas.openxmlformats.org/officeDocument/2006/relationships/hyperlink" Target="https://sketchfab.com/3d-models/camping-buscraft-ambience-7b65e4df95c3492fbf4e0641e3b472c1" TargetMode="External"/><Relationship Id="rId9" Type="http://schemas.openxmlformats.org/officeDocument/2006/relationships/hyperlink" Target="https://freepbr.com/product/bamboo-wood-pbr-material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BB3ED-6C68-DC37-DAAE-0C5CCB899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s-AR" sz="4200"/>
              <a:t>Proyecto 2</a:t>
            </a:r>
            <a:br>
              <a:rPr lang="es-AR" sz="4200"/>
            </a:br>
            <a:r>
              <a:rPr lang="es-AR" sz="4200"/>
              <a:t>Iluminación, Materiales y Textura </a:t>
            </a:r>
            <a:endParaRPr lang="es-AR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F8F0F-79EE-9D3D-18F2-6762913B8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s-AR" sz="1300"/>
              <a:t>Sabrina Barrionuevo</a:t>
            </a:r>
          </a:p>
          <a:p>
            <a:pPr>
              <a:lnSpc>
                <a:spcPct val="120000"/>
              </a:lnSpc>
            </a:pPr>
            <a:r>
              <a:rPr lang="es-AR" sz="1300"/>
              <a:t>Leonel Vidal</a:t>
            </a:r>
          </a:p>
          <a:p>
            <a:pPr>
              <a:lnSpc>
                <a:spcPct val="120000"/>
              </a:lnSpc>
            </a:pPr>
            <a:r>
              <a:rPr lang="es-AR" sz="1300"/>
              <a:t>Computación Grafica 2025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A896E309-9008-4FCF-B20E-4D66A8893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9129" y="1074738"/>
            <a:ext cx="4883079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66FB43D-65CC-47CA-8035-FF8F6B4D1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37" y="850790"/>
            <a:ext cx="5363405" cy="513654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667A721-F18D-4002-9D70-BC20D791C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993913"/>
            <a:ext cx="5101065" cy="488429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AB627D0A-11D7-5810-85BC-E6B7E8C0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65" r="11692" b="-2"/>
          <a:stretch>
            <a:fillRect/>
          </a:stretch>
        </p:blipFill>
        <p:spPr>
          <a:xfrm>
            <a:off x="950259" y="1367611"/>
            <a:ext cx="4432693" cy="4094066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787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3907F4-1EDC-262F-1B4C-59434065A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C96A0D38-279A-782C-8377-F73759D4B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77D165E3-0112-AF2C-D176-F746DDD2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2CB86959-BF09-8A1D-5D13-435517714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21022E3A-F45E-15BE-5507-06FE7629C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74E8F1E4-DC67-BD5E-3E11-45B491327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8952D1C-315A-2BF0-14CB-AA506D6AD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2AC2ED1D-8649-7AC1-B22E-B4F9B1BB1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73C87-BB4C-911F-0C09-C91831C9A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D91A1-7302-FD94-BFCB-98C650E07B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383" y="674019"/>
            <a:ext cx="591723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Cook</a:t>
            </a:r>
            <a:r>
              <a:rPr lang="en-US" sz="1800" dirty="0"/>
              <a:t>-Torrance</a:t>
            </a:r>
            <a:endParaRPr lang="es-A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EF786-8B06-C1B1-413F-BE834AA983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598"/>
          <a:stretch>
            <a:fillRect/>
          </a:stretch>
        </p:blipFill>
        <p:spPr>
          <a:xfrm>
            <a:off x="103244" y="5600700"/>
            <a:ext cx="2141698" cy="1141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3D9C41A0-0713-1D83-CA8E-95D0D3155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FE4095-0414-C233-57BF-822709F295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1" t="37005" r="-351" b="31270"/>
          <a:stretch>
            <a:fillRect/>
          </a:stretch>
        </p:blipFill>
        <p:spPr>
          <a:xfrm>
            <a:off x="8764402" y="5697321"/>
            <a:ext cx="332435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1994D5C-5AEA-1E69-ADCF-8E995D0D15F4}"/>
              </a:ext>
            </a:extLst>
          </p:cNvPr>
          <p:cNvSpPr txBox="1">
            <a:spLocks/>
          </p:cNvSpPr>
          <p:nvPr/>
        </p:nvSpPr>
        <p:spPr>
          <a:xfrm>
            <a:off x="2486102" y="1152839"/>
            <a:ext cx="1882990" cy="48666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800" b="1" dirty="0"/>
              <a:t>Procedural</a:t>
            </a:r>
            <a:endParaRPr lang="es-AR" sz="1800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E535944-4EED-00AE-E242-EFA1267AE303}"/>
              </a:ext>
            </a:extLst>
          </p:cNvPr>
          <p:cNvSpPr txBox="1">
            <a:spLocks/>
          </p:cNvSpPr>
          <p:nvPr/>
        </p:nvSpPr>
        <p:spPr>
          <a:xfrm>
            <a:off x="7581188" y="1212903"/>
            <a:ext cx="2173350" cy="48666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800" b="1" dirty="0" err="1"/>
              <a:t>Multitextura</a:t>
            </a:r>
            <a:endParaRPr lang="es-AR" sz="1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C4F0F-C78A-1F3A-71A7-2125330BA3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736" y="1699563"/>
            <a:ext cx="5900454" cy="2436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computer screen shot of a teapot&#10;&#10;AI-generated content may be incorrect.">
            <a:extLst>
              <a:ext uri="{FF2B5EF4-FFF2-40B4-BE49-F238E27FC236}">
                <a16:creationId xmlns:a16="http://schemas.microsoft.com/office/drawing/2014/main" id="{23A008E9-1636-C2C7-52F7-1E9478821A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10260" r="49677" b="11246"/>
          <a:stretch>
            <a:fillRect/>
          </a:stretch>
        </p:blipFill>
        <p:spPr>
          <a:xfrm>
            <a:off x="2876189" y="3528421"/>
            <a:ext cx="2844837" cy="3070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073280-9DDA-62EB-8269-521F85DC85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3697" y="1728038"/>
            <a:ext cx="3768923" cy="1978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computer screen shot of a teapot&#10;&#10;AI-generated content may be incorrect.">
            <a:extLst>
              <a:ext uri="{FF2B5EF4-FFF2-40B4-BE49-F238E27FC236}">
                <a16:creationId xmlns:a16="http://schemas.microsoft.com/office/drawing/2014/main" id="{C94B930D-54AC-2FE9-5995-EC7F5CB9C0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8" t="11312" r="49677" b="10842"/>
          <a:stretch>
            <a:fillRect/>
          </a:stretch>
        </p:blipFill>
        <p:spPr>
          <a:xfrm>
            <a:off x="6783401" y="3800563"/>
            <a:ext cx="2658982" cy="2814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8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FAC7D-906B-9855-C989-93DBD6279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48E186EC-5EA2-D6AC-E222-7109CE43F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9C1D2251-CC0B-77DB-7D41-6C33E7FA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22C1F369-8930-E526-45B7-5AA0E20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CC9BF033-3AC5-80B1-11E8-E568BE74D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A7CE042E-872F-2647-ED31-DE93BAE4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D419956C-AB95-F8C0-F560-AAAF78688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9C52CCAC-1BBA-E05A-612B-AB1726B24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30C92-753D-9099-B638-A6A6333B4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7D11B-DBF9-714F-15D6-178835BE8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383" y="674019"/>
            <a:ext cx="591723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</a:t>
            </a:r>
            <a:r>
              <a:rPr lang="es-AR" sz="1800" dirty="0" err="1"/>
              <a:t>Toon</a:t>
            </a:r>
            <a:endParaRPr lang="es-A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2E149-6328-1981-ED4C-407885FAF0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87" t="50000" r="387" b="25114"/>
          <a:stretch>
            <a:fillRect/>
          </a:stretch>
        </p:blipFill>
        <p:spPr>
          <a:xfrm>
            <a:off x="103244" y="5550532"/>
            <a:ext cx="2141698" cy="1118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D4A9D0-4B44-32E7-21AF-2BE4B02CC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r="348"/>
          <a:stretch/>
        </p:blipFill>
        <p:spPr>
          <a:xfrm>
            <a:off x="2270445" y="1307468"/>
            <a:ext cx="7651110" cy="4243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649A3F75-B4AD-B4DB-11A9-DB43B5B4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04322A-2172-8D55-9354-35E2577F1E3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8190" b="85"/>
          <a:stretch>
            <a:fillRect/>
          </a:stretch>
        </p:blipFill>
        <p:spPr>
          <a:xfrm>
            <a:off x="8764402" y="5697321"/>
            <a:ext cx="332435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C00D3F-3E86-519E-5521-81084C8663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4" y="115976"/>
            <a:ext cx="1755912" cy="17559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A37F8F-1ED2-605E-C7BE-1A2DAE196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r="114"/>
          <a:stretch/>
        </p:blipFill>
        <p:spPr>
          <a:xfrm>
            <a:off x="86602" y="1987854"/>
            <a:ext cx="1755913" cy="1755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6320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08494D-C270-FD2C-F4DF-E2C1959F2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72DC7516-144C-301D-992A-8456F9E53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6C2C707B-A448-B42E-CF28-78191BA6FB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5D661485-A9CD-909B-ACC1-07C27AA13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9074B2C-670B-2969-1626-DD5AA4064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6E04359A-B221-E537-FA36-015CB0938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D9494B7D-0863-FE42-A499-77C8E746E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058B4DC1-06E2-76D8-251C-2934E47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4AE42-B483-1E80-CDCB-7664F86D1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4F0F2-18A8-54D0-5F3D-942257D78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383" y="674019"/>
            <a:ext cx="591723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</a:t>
            </a:r>
            <a:r>
              <a:rPr lang="es-AR" sz="1800" dirty="0" err="1"/>
              <a:t>Toon</a:t>
            </a:r>
            <a:endParaRPr lang="es-A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5D37-1DE6-2994-4866-2B985141F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87" t="50000" r="387" b="25114"/>
          <a:stretch>
            <a:fillRect/>
          </a:stretch>
        </p:blipFill>
        <p:spPr>
          <a:xfrm>
            <a:off x="103244" y="5550532"/>
            <a:ext cx="2141698" cy="1118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8D191FAA-1B69-1831-C5A3-384BB8AE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9CFA21-D7CA-717C-E2D5-4133D91125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8190" b="85"/>
          <a:stretch>
            <a:fillRect/>
          </a:stretch>
        </p:blipFill>
        <p:spPr>
          <a:xfrm>
            <a:off x="8764402" y="5697321"/>
            <a:ext cx="332435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732956-1EF9-DB53-AA24-66506F712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81" y="1312362"/>
            <a:ext cx="5506674" cy="1244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1A18D-F44F-09C1-EABB-126104BA2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082" y="2556960"/>
            <a:ext cx="6455273" cy="2854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EC6E32-8DB0-43B9-BE8F-636073FDA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7478" y="1224065"/>
            <a:ext cx="3257036" cy="4187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03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CA811F-BFB7-3786-742E-098D298A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2FC0364B-FCC3-C85A-AFA2-D586797C5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9FF84C32-F93A-CB78-877F-D92C1D58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ED3BBFE-66B4-1A4C-2E99-5EA84F34C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0DFD56C1-EC43-7872-78C5-6686436F7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33C3E2CE-5216-4A21-CFC8-BC1BA0A8C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F70C666-6296-3130-1062-A43FBA26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B7EC3729-5F2E-BB49-D54A-01ACCF941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81A87-BFCD-3B95-06E0-36AB91237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47DD1-A3AA-2659-9D58-5D80D973E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383" y="674019"/>
            <a:ext cx="591723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</a:t>
            </a:r>
            <a:r>
              <a:rPr lang="es-AR" sz="1800" dirty="0" err="1"/>
              <a:t>Toon</a:t>
            </a:r>
            <a:endParaRPr lang="es-A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43369-B1B0-2FD4-5E60-E229B7FF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87" t="50000" r="387" b="25114"/>
          <a:stretch>
            <a:fillRect/>
          </a:stretch>
        </p:blipFill>
        <p:spPr>
          <a:xfrm>
            <a:off x="103244" y="5550532"/>
            <a:ext cx="2141698" cy="1118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10C1B939-C901-A33F-6186-2488AE94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1B1154-C420-338E-E161-525E521D22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8190" b="85"/>
          <a:stretch>
            <a:fillRect/>
          </a:stretch>
        </p:blipFill>
        <p:spPr>
          <a:xfrm>
            <a:off x="8764402" y="5697321"/>
            <a:ext cx="332435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5D08B9C-630B-0552-21A9-1DDA604A09BF}"/>
              </a:ext>
            </a:extLst>
          </p:cNvPr>
          <p:cNvSpPr txBox="1">
            <a:spLocks/>
          </p:cNvSpPr>
          <p:nvPr/>
        </p:nvSpPr>
        <p:spPr>
          <a:xfrm>
            <a:off x="2727823" y="1183936"/>
            <a:ext cx="1882990" cy="48666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800" b="1" dirty="0"/>
              <a:t>Procedural</a:t>
            </a:r>
            <a:endParaRPr lang="es-AR" sz="1800" b="1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A5E07CB-CAD1-41AC-DD7D-546AE2817365}"/>
              </a:ext>
            </a:extLst>
          </p:cNvPr>
          <p:cNvSpPr txBox="1">
            <a:spLocks/>
          </p:cNvSpPr>
          <p:nvPr/>
        </p:nvSpPr>
        <p:spPr>
          <a:xfrm>
            <a:off x="7581188" y="1342208"/>
            <a:ext cx="2173350" cy="48666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800" b="1" dirty="0" err="1"/>
              <a:t>Multitextura</a:t>
            </a:r>
            <a:endParaRPr lang="es-AR" sz="1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E9DD10-A7FA-2926-7FD6-F24B6B818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98" y="1724293"/>
            <a:ext cx="5694369" cy="34094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57399-07A5-F2A3-822A-CC0E5B7CF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952" y="1962343"/>
            <a:ext cx="4093265" cy="1889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computer screen shot of a teapot&#10;&#10;AI-generated content may be incorrect.">
            <a:extLst>
              <a:ext uri="{FF2B5EF4-FFF2-40B4-BE49-F238E27FC236}">
                <a16:creationId xmlns:a16="http://schemas.microsoft.com/office/drawing/2014/main" id="{97AB518D-4E05-9B26-382B-203E9A8A0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" t="10856" r="51696" b="10640"/>
          <a:stretch>
            <a:fillRect/>
          </a:stretch>
        </p:blipFill>
        <p:spPr>
          <a:xfrm>
            <a:off x="6046599" y="4075464"/>
            <a:ext cx="2208900" cy="2593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computer screen shot of a teapot&#10;&#10;AI-generated content may be incorrect.">
            <a:extLst>
              <a:ext uri="{FF2B5EF4-FFF2-40B4-BE49-F238E27FC236}">
                <a16:creationId xmlns:a16="http://schemas.microsoft.com/office/drawing/2014/main" id="{D3FE4923-3847-C0F2-524B-CDF6138D0F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10856" r="52849" b="10873"/>
          <a:stretch>
            <a:fillRect/>
          </a:stretch>
        </p:blipFill>
        <p:spPr>
          <a:xfrm>
            <a:off x="8478207" y="4075464"/>
            <a:ext cx="2066359" cy="25931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597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94EE4-CD4C-D782-D1ED-EA68E4434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F782AF5B-4A18-6E5D-7025-C1DEDAB2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9F8E05F2-37A3-588D-4F63-4055B979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49E40BCC-C7C7-A237-708C-A99ABC6F8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44476EAE-7F6F-C41C-4FE8-BCA336FAF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0B55D2D6-35EA-340E-A443-EDD0A80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886207C1-98B1-646A-1540-C7080CE1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0206A25C-1D5E-A4E9-501D-5A0794F6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3A85E-23B7-D7A0-C587-E017E2E23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8D0F5-9F47-BFCE-7405-3C5BCD605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383" y="674019"/>
            <a:ext cx="591723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propios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D113A-653D-3946-FBC0-5D08BD36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936" b="79101"/>
          <a:stretch>
            <a:fillRect/>
          </a:stretch>
        </p:blipFill>
        <p:spPr>
          <a:xfrm>
            <a:off x="123052" y="5948219"/>
            <a:ext cx="2919051" cy="793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7DE40070-A482-0BF2-F710-AEB767C57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570875-53DC-6B4F-A071-3288D29750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6" t="44692" r="-596" b="46341"/>
          <a:stretch>
            <a:fillRect/>
          </a:stretch>
        </p:blipFill>
        <p:spPr>
          <a:xfrm>
            <a:off x="8764402" y="6413503"/>
            <a:ext cx="3324354" cy="29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405F5A-B841-2FDA-C5CD-514CA54F4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4" y="115976"/>
            <a:ext cx="1755912" cy="17559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FA809-1971-8B5D-F21D-E33F02923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" t="6806" r="6848" b="6848"/>
          <a:stretch>
            <a:fillRect/>
          </a:stretch>
        </p:blipFill>
        <p:spPr>
          <a:xfrm>
            <a:off x="86602" y="1987854"/>
            <a:ext cx="1755913" cy="1755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0678CB-0F07-0055-116D-CD86F0A8F1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13" y="3859732"/>
            <a:ext cx="1755913" cy="1755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92E94-774E-A460-7432-D72BC1F281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5218" y="1307468"/>
            <a:ext cx="6214153" cy="4229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EC1E1D-34B2-B7E0-5AF4-29B325CAFA3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210" b="76823"/>
          <a:stretch>
            <a:fillRect/>
          </a:stretch>
        </p:blipFill>
        <p:spPr>
          <a:xfrm>
            <a:off x="8764402" y="6049847"/>
            <a:ext cx="3324354" cy="295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86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46F57-CD43-3C4B-B0F5-21E3119E5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4A5D72E0-3549-F476-FD97-9266E1810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6BB80950-63BC-19FA-2A54-C31C7EE5F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8901F4E3-2600-CBE5-166D-DD30A6B8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2832563-DC9B-21A2-E287-6FB60F06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F1CD712E-F567-FF08-C343-AA4D99263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1CA44B0-6E7D-3CCE-E177-2280F10E3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1502C949-64AB-E9E5-3044-8E2E458C8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B9C0C-27E7-0F77-0DC4-3DE6FE5D9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1E485-460E-BF64-D7F3-984B72CA0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5338" y="669129"/>
            <a:ext cx="378132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Luces, cámara y controles</a:t>
            </a:r>
            <a:endParaRPr lang="es-AR" sz="15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A53F83-57B5-B553-5773-E0B88BFDE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769" b="32530"/>
          <a:stretch>
            <a:fillRect/>
          </a:stretch>
        </p:blipFill>
        <p:spPr>
          <a:xfrm>
            <a:off x="681642" y="1168387"/>
            <a:ext cx="7239257" cy="1744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4D9EAD-67A7-652D-E253-2875CCE26B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864" b="24121"/>
          <a:stretch>
            <a:fillRect/>
          </a:stretch>
        </p:blipFill>
        <p:spPr>
          <a:xfrm>
            <a:off x="679394" y="2967629"/>
            <a:ext cx="7243751" cy="2043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C8C0FA-4D2F-06E2-7381-DF4DC36624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924" b="32370"/>
          <a:stretch>
            <a:fillRect/>
          </a:stretch>
        </p:blipFill>
        <p:spPr>
          <a:xfrm>
            <a:off x="679292" y="5065539"/>
            <a:ext cx="7208909" cy="1742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 descr="A computer keyboard with a clock&#10;&#10;AI-generated content may be incorrect.">
            <a:extLst>
              <a:ext uri="{FF2B5EF4-FFF2-40B4-BE49-F238E27FC236}">
                <a16:creationId xmlns:a16="http://schemas.microsoft.com/office/drawing/2014/main" id="{A5613D26-1368-6D17-8884-5A09DE994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2" t="25123" r="26635" b="25108"/>
          <a:stretch>
            <a:fillRect/>
          </a:stretch>
        </p:blipFill>
        <p:spPr>
          <a:xfrm>
            <a:off x="104059" y="1422604"/>
            <a:ext cx="1155166" cy="1236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omputer keyboard keypad&#10;&#10;AI-generated content may be incorrect.">
            <a:extLst>
              <a:ext uri="{FF2B5EF4-FFF2-40B4-BE49-F238E27FC236}">
                <a16:creationId xmlns:a16="http://schemas.microsoft.com/office/drawing/2014/main" id="{898FBFB0-0670-32AE-5867-B2091B7CF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6" t="25879" r="26172" b="25614"/>
          <a:stretch>
            <a:fillRect/>
          </a:stretch>
        </p:blipFill>
        <p:spPr>
          <a:xfrm>
            <a:off x="107812" y="3377549"/>
            <a:ext cx="1198969" cy="12365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omputer keyboard with a letter p&#10;&#10;AI-generated content may be incorrect.">
            <a:extLst>
              <a:ext uri="{FF2B5EF4-FFF2-40B4-BE49-F238E27FC236}">
                <a16:creationId xmlns:a16="http://schemas.microsoft.com/office/drawing/2014/main" id="{A938CA1D-760D-876D-333D-58AC20C8F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5" t="25747" r="27122" b="25720"/>
          <a:stretch>
            <a:fillRect/>
          </a:stretch>
        </p:blipFill>
        <p:spPr>
          <a:xfrm>
            <a:off x="110361" y="5332309"/>
            <a:ext cx="1138066" cy="1205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omputer mouse with a black background&#10;&#10;AI-generated content may be incorrect.">
            <a:extLst>
              <a:ext uri="{FF2B5EF4-FFF2-40B4-BE49-F238E27FC236}">
                <a16:creationId xmlns:a16="http://schemas.microsoft.com/office/drawing/2014/main" id="{E84E7C0A-8043-7EEB-783C-459500B854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1" r="17574"/>
          <a:stretch>
            <a:fillRect/>
          </a:stretch>
        </p:blipFill>
        <p:spPr>
          <a:xfrm>
            <a:off x="9350957" y="3922438"/>
            <a:ext cx="1220193" cy="1881694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5" name="Picture 4" descr="A white shirt with a black background&#10;&#10;AI-generated content may be incorrect.">
            <a:extLst>
              <a:ext uri="{FF2B5EF4-FFF2-40B4-BE49-F238E27FC236}">
                <a16:creationId xmlns:a16="http://schemas.microsoft.com/office/drawing/2014/main" id="{21B0EBBD-E30A-7267-6A17-3CB3B2BBF3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8" t="25971" r="26548" b="25822"/>
          <a:stretch>
            <a:fillRect/>
          </a:stretch>
        </p:blipFill>
        <p:spPr>
          <a:xfrm>
            <a:off x="8538467" y="1453827"/>
            <a:ext cx="1227552" cy="127632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6" name="Picture 5" descr="A white square with a triangle&#10;&#10;AI-generated content may be incorrect.">
            <a:extLst>
              <a:ext uri="{FF2B5EF4-FFF2-40B4-BE49-F238E27FC236}">
                <a16:creationId xmlns:a16="http://schemas.microsoft.com/office/drawing/2014/main" id="{8B2A935D-FD0B-ECE6-4C63-19A7729FB0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2" t="25880" r="27093" b="25913"/>
          <a:stretch>
            <a:fillRect/>
          </a:stretch>
        </p:blipFill>
        <p:spPr>
          <a:xfrm>
            <a:off x="10062950" y="1453827"/>
            <a:ext cx="1227551" cy="1276325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1723342-B9C8-F39F-2337-63D23E72A52D}"/>
              </a:ext>
            </a:extLst>
          </p:cNvPr>
          <p:cNvSpPr txBox="1">
            <a:spLocks/>
          </p:cNvSpPr>
          <p:nvPr/>
        </p:nvSpPr>
        <p:spPr>
          <a:xfrm>
            <a:off x="8346038" y="2967629"/>
            <a:ext cx="3230033" cy="486660"/>
          </a:xfrm>
          <a:prstGeom prst="roundRect">
            <a:avLst/>
          </a:prstGeom>
          <a:solidFill>
            <a:srgbClr val="251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Avanzar y retroceder</a:t>
            </a:r>
            <a:endParaRPr lang="es-AR" sz="1500" b="1" dirty="0">
              <a:solidFill>
                <a:schemeClr val="bg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4560981-3A15-DE05-E9D3-8642B4AFE8DE}"/>
              </a:ext>
            </a:extLst>
          </p:cNvPr>
          <p:cNvSpPr txBox="1">
            <a:spLocks/>
          </p:cNvSpPr>
          <p:nvPr/>
        </p:nvSpPr>
        <p:spPr>
          <a:xfrm>
            <a:off x="8346038" y="5935248"/>
            <a:ext cx="3230033" cy="486660"/>
          </a:xfrm>
          <a:prstGeom prst="roundRect">
            <a:avLst/>
          </a:prstGeom>
          <a:solidFill>
            <a:srgbClr val="251434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Girar alrededor</a:t>
            </a:r>
            <a:endParaRPr lang="es-AR" sz="1500" b="1" dirty="0">
              <a:solidFill>
                <a:schemeClr val="bg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65C3FA7-E08D-B44A-FB9E-A492BF4686F8}"/>
              </a:ext>
            </a:extLst>
          </p:cNvPr>
          <p:cNvSpPr txBox="1">
            <a:spLocks/>
          </p:cNvSpPr>
          <p:nvPr/>
        </p:nvSpPr>
        <p:spPr>
          <a:xfrm>
            <a:off x="679292" y="538761"/>
            <a:ext cx="3230033" cy="486660"/>
          </a:xfrm>
          <a:prstGeom prst="roundRect">
            <a:avLst/>
          </a:prstGeom>
          <a:solidFill>
            <a:srgbClr val="251434"/>
          </a:solidFill>
          <a:effectLst>
            <a:outerShdw blurRad="50800" dist="38100" dir="8100000" algn="tr" rotWithShape="0">
              <a:prstClr val="black"/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Cambiar luces</a:t>
            </a:r>
            <a:endParaRPr lang="es-A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507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AA3ED-2757-A395-A557-6FBB31595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8E31A6A8-0717-37DA-5632-383E2126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8B313CFD-85C7-2F1B-C480-E0707E7E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99888D49-FD15-F715-06A6-220C0AD0F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D1E94BC-6C3D-E90A-0790-D10168F9F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89B01F94-AAAA-A18F-B60F-97DCEEBC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D03B803B-1C65-3FF8-EB2A-7613E9DCF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46E7B46-E2B7-F6A9-8A4C-437794B70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058A4-4A02-C2A8-E028-6C5CA3246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954CC-79F8-E694-FE46-1B09E9DB6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5338" y="669129"/>
            <a:ext cx="378132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Modelos y materiales</a:t>
            </a:r>
            <a:endParaRPr lang="es-AR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300F4-C585-1D03-E791-DFF6AAEBD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95" y="3254402"/>
            <a:ext cx="4595386" cy="3440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3FF75-BD4B-305F-A5C5-90BAC88EAE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71" r="17976"/>
          <a:stretch>
            <a:fillRect/>
          </a:stretch>
        </p:blipFill>
        <p:spPr>
          <a:xfrm>
            <a:off x="8113688" y="2264706"/>
            <a:ext cx="1857900" cy="44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FE38A4-18AE-5DAA-9492-14BA51BC1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0" y="3252573"/>
            <a:ext cx="2932454" cy="3443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C4345F-6A30-B696-EB40-3D5E0EDEAB8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797" r="9599"/>
          <a:stretch>
            <a:fillRect/>
          </a:stretch>
        </p:blipFill>
        <p:spPr>
          <a:xfrm>
            <a:off x="10083572" y="2251538"/>
            <a:ext cx="1857900" cy="4448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3D3EE4-6B29-62CF-B449-C4274D94C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965" y="233714"/>
            <a:ext cx="3218198" cy="29366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9FB864-0572-C4D1-0660-DADEFB5CE74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19141" y="305611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0ED1B8-EEFE-F8F8-8BE3-4142150ADC6A}"/>
              </a:ext>
            </a:extLst>
          </p:cNvPr>
          <p:cNvPicPr>
            <a:picLocks/>
          </p:cNvPicPr>
          <p:nvPr/>
        </p:nvPicPr>
        <p:blipFill>
          <a:blip r:embed="rId10"/>
          <a:srcRect l="3771" t="2421" r="2423" b="3772"/>
          <a:stretch>
            <a:fillRect/>
          </a:stretch>
        </p:blipFill>
        <p:spPr>
          <a:xfrm>
            <a:off x="3316003" y="852421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37E53F3-1F6A-FE87-8160-5C50D3D2DA13}"/>
              </a:ext>
            </a:extLst>
          </p:cNvPr>
          <p:cNvPicPr>
            <a:picLocks/>
          </p:cNvPicPr>
          <p:nvPr/>
        </p:nvPicPr>
        <p:blipFill>
          <a:blip r:embed="rId11"/>
          <a:srcRect l="4436" t="3421" r="2407" b="3421"/>
          <a:stretch>
            <a:fillRect/>
          </a:stretch>
        </p:blipFill>
        <p:spPr>
          <a:xfrm>
            <a:off x="3319141" y="1401061"/>
            <a:ext cx="1097280" cy="10972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B0A78E9-14A6-9D2D-49C1-A30D23A3D103}"/>
              </a:ext>
            </a:extLst>
          </p:cNvPr>
          <p:cNvPicPr>
            <a:picLocks/>
          </p:cNvPicPr>
          <p:nvPr/>
        </p:nvPicPr>
        <p:blipFill>
          <a:blip r:embed="rId12"/>
          <a:srcRect l="2095" t="1419"/>
          <a:stretch>
            <a:fillRect/>
          </a:stretch>
        </p:blipFill>
        <p:spPr>
          <a:xfrm>
            <a:off x="3323423" y="1947871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6D0108A-3245-A6C8-0820-6D5BFAF1CD38}"/>
              </a:ext>
            </a:extLst>
          </p:cNvPr>
          <p:cNvPicPr>
            <a:picLocks/>
          </p:cNvPicPr>
          <p:nvPr/>
        </p:nvPicPr>
        <p:blipFill>
          <a:blip r:embed="rId13"/>
          <a:srcRect l="1947" r="1476" b="996"/>
          <a:stretch>
            <a:fillRect/>
          </a:stretch>
        </p:blipFill>
        <p:spPr>
          <a:xfrm>
            <a:off x="3868925" y="1399231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3C5379-CC5D-C39D-B2A7-E103FA0CAB50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401551" y="233714"/>
            <a:ext cx="109728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E4561D0-C030-E246-D444-ABB566B9FC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29199" y="233714"/>
            <a:ext cx="109728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180B0CB-2704-FC21-3465-2A169F78EAB3}"/>
              </a:ext>
            </a:extLst>
          </p:cNvPr>
          <p:cNvPicPr>
            <a:picLocks/>
          </p:cNvPicPr>
          <p:nvPr/>
        </p:nvPicPr>
        <p:blipFill>
          <a:blip r:embed="rId16"/>
          <a:srcRect l="2746" r="1382"/>
          <a:stretch>
            <a:fillRect/>
          </a:stretch>
        </p:blipFill>
        <p:spPr>
          <a:xfrm>
            <a:off x="3872063" y="1952338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104A87A-44E7-6490-F54E-33DDACBDB78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639" t="1762" r="3186" b="1822"/>
          <a:stretch>
            <a:fillRect/>
          </a:stretch>
        </p:blipFill>
        <p:spPr>
          <a:xfrm>
            <a:off x="115624" y="3250744"/>
            <a:ext cx="1093813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B034A66-7089-FEA8-FF15-B88AEDBD648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780" t="1528" r="1266" b="1832"/>
          <a:stretch>
            <a:fillRect/>
          </a:stretch>
        </p:blipFill>
        <p:spPr>
          <a:xfrm>
            <a:off x="6870445" y="3334826"/>
            <a:ext cx="1099109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657FD41-2059-7727-54DD-A114E06569A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4432" t="1578" r="1955" b="1215"/>
          <a:stretch>
            <a:fillRect/>
          </a:stretch>
        </p:blipFill>
        <p:spPr>
          <a:xfrm>
            <a:off x="4433074" y="1397400"/>
            <a:ext cx="1084786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55E5A5F-96A3-4881-20C0-D941331AC41E}"/>
              </a:ext>
            </a:extLst>
          </p:cNvPr>
          <p:cNvPicPr>
            <a:picLocks/>
          </p:cNvPicPr>
          <p:nvPr/>
        </p:nvPicPr>
        <p:blipFill>
          <a:blip r:embed="rId20"/>
          <a:srcRect l="4775" t="4697" r="3541" b="3619"/>
          <a:stretch>
            <a:fillRect/>
          </a:stretch>
        </p:blipFill>
        <p:spPr>
          <a:xfrm>
            <a:off x="4423446" y="1957829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A9BEF7E-454F-64A6-0381-19F5978BBBF0}"/>
              </a:ext>
            </a:extLst>
          </p:cNvPr>
          <p:cNvPicPr>
            <a:picLocks/>
          </p:cNvPicPr>
          <p:nvPr/>
        </p:nvPicPr>
        <p:blipFill>
          <a:blip r:embed="rId21"/>
          <a:srcRect r="1197"/>
          <a:stretch>
            <a:fillRect/>
          </a:stretch>
        </p:blipFill>
        <p:spPr>
          <a:xfrm>
            <a:off x="8125025" y="233714"/>
            <a:ext cx="1097280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F345233-D8DF-318D-59CD-B4D1932606C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3357" t="1684" r="2963" b="2308"/>
          <a:stretch>
            <a:fillRect/>
          </a:stretch>
        </p:blipFill>
        <p:spPr>
          <a:xfrm>
            <a:off x="4964666" y="1406444"/>
            <a:ext cx="1099172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04AB78B-C20F-9EB5-323A-F8DDB6C50634}"/>
              </a:ext>
            </a:extLst>
          </p:cNvPr>
          <p:cNvPicPr>
            <a:picLocks/>
          </p:cNvPicPr>
          <p:nvPr/>
        </p:nvPicPr>
        <p:blipFill>
          <a:blip r:embed="rId23"/>
          <a:srcRect l="2872" r="1097" b="1939"/>
          <a:stretch>
            <a:fillRect/>
          </a:stretch>
        </p:blipFill>
        <p:spPr>
          <a:xfrm>
            <a:off x="643035" y="3429000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429F5D4-7B63-C872-91A6-74623302A397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2720" t="1578" r="2629" b="1939"/>
          <a:stretch>
            <a:fillRect/>
          </a:stretch>
        </p:blipFill>
        <p:spPr>
          <a:xfrm>
            <a:off x="4973268" y="1957721"/>
            <a:ext cx="1094669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16C89DE-B170-8990-D19A-7661F8B0B25A}"/>
              </a:ext>
            </a:extLst>
          </p:cNvPr>
          <p:cNvPicPr>
            <a:picLocks/>
          </p:cNvPicPr>
          <p:nvPr/>
        </p:nvPicPr>
        <p:blipFill>
          <a:blip r:embed="rId25"/>
          <a:srcRect l="3529" t="1578" r="3074" b="1939"/>
          <a:stretch>
            <a:fillRect/>
          </a:stretch>
        </p:blipFill>
        <p:spPr>
          <a:xfrm>
            <a:off x="5520602" y="1413125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A10A6EDF-5C83-8A23-A2B2-927C63191A6A}"/>
              </a:ext>
            </a:extLst>
          </p:cNvPr>
          <p:cNvPicPr>
            <a:picLocks/>
          </p:cNvPicPr>
          <p:nvPr/>
        </p:nvPicPr>
        <p:blipFill>
          <a:blip r:embed="rId26"/>
          <a:srcRect l="4227" t="1588" r="2963"/>
          <a:stretch>
            <a:fillRect/>
          </a:stretch>
        </p:blipFill>
        <p:spPr>
          <a:xfrm>
            <a:off x="5510440" y="1952721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16633A4-D581-8FCB-1F97-33A3F04BE072}"/>
              </a:ext>
            </a:extLst>
          </p:cNvPr>
          <p:cNvPicPr>
            <a:picLocks/>
          </p:cNvPicPr>
          <p:nvPr/>
        </p:nvPicPr>
        <p:blipFill>
          <a:blip r:embed="rId27"/>
          <a:srcRect l="5655" t="3676" r="4046" b="4045"/>
          <a:stretch>
            <a:fillRect/>
          </a:stretch>
        </p:blipFill>
        <p:spPr>
          <a:xfrm>
            <a:off x="6871359" y="3977640"/>
            <a:ext cx="1097280" cy="10972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B599BF63-DC03-CB05-8715-D3A579290553}"/>
              </a:ext>
            </a:extLst>
          </p:cNvPr>
          <p:cNvPicPr>
            <a:picLocks/>
          </p:cNvPicPr>
          <p:nvPr/>
        </p:nvPicPr>
        <p:blipFill>
          <a:blip r:embed="rId28"/>
          <a:srcRect l="3571" t="2377" r="2059" b="2274"/>
          <a:stretch>
            <a:fillRect/>
          </a:stretch>
        </p:blipFill>
        <p:spPr>
          <a:xfrm>
            <a:off x="35492" y="5394527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9A779951-B514-733B-35D9-13AE5B3C33A0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3786" t="1996" r="3075" b="2296"/>
          <a:stretch>
            <a:fillRect/>
          </a:stretch>
        </p:blipFill>
        <p:spPr>
          <a:xfrm>
            <a:off x="462799" y="5743897"/>
            <a:ext cx="1093546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4B60A16-5B5F-0C40-C177-E4D502D991B0}"/>
              </a:ext>
            </a:extLst>
          </p:cNvPr>
          <p:cNvPicPr>
            <a:picLocks/>
          </p:cNvPicPr>
          <p:nvPr/>
        </p:nvPicPr>
        <p:blipFill>
          <a:blip r:embed="rId30"/>
          <a:srcRect l="2187" r="1711"/>
          <a:stretch>
            <a:fillRect/>
          </a:stretch>
        </p:blipFill>
        <p:spPr>
          <a:xfrm>
            <a:off x="6059080" y="1952613"/>
            <a:ext cx="1097280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EFDAA85-0695-12DE-AB40-1DFCB281D29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774631" y="782354"/>
            <a:ext cx="1099844" cy="1097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02AA909-0912-CDF3-2B7A-BA9D25BD7222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3747" t="2846" r="2935" b="1858"/>
          <a:stretch>
            <a:fillRect/>
          </a:stretch>
        </p:blipFill>
        <p:spPr>
          <a:xfrm>
            <a:off x="10138917" y="782354"/>
            <a:ext cx="1097280" cy="1112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5E4DE5F-2E76-9316-759D-4AFF13FF80C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342053" y="1338165"/>
            <a:ext cx="1228896" cy="1228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87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E9D474-3E9A-5A98-A3B1-9F9EFFAD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5340DCD8-8DB4-3E96-4395-3E7E31B0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9B13728A-DFC2-9958-AB2E-EEE42F33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E1F49E44-021F-B5FB-B9B3-BB8B2CFBA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DFAA4AA-6409-2019-EA9C-D923A14A7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6414A9E5-2A66-2434-CAA1-DD00ABE3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D6126BEF-05CC-4A62-3150-059EEB134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247985C1-7598-2CBC-70EA-8BAF3D34E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03EEB-51FF-5358-2A5C-89AABE262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F3C19-1F34-9780-1723-874D5E8AF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5338" y="669129"/>
            <a:ext cx="378132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Resultados</a:t>
            </a:r>
            <a:endParaRPr lang="es-AR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0539D-2332-F3AD-8BB2-4B369BAA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9" y="68178"/>
            <a:ext cx="3478433" cy="3243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BA787-C680-A681-8920-375FDB8B7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9" y="3364230"/>
            <a:ext cx="5090147" cy="3443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765EFE-6FDF-B2E3-528E-DE9924F88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180" y="1282166"/>
            <a:ext cx="1456820" cy="1949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sunset over a horizon&#10;&#10;AI-generated content may be incorrect.">
            <a:extLst>
              <a:ext uri="{FF2B5EF4-FFF2-40B4-BE49-F238E27FC236}">
                <a16:creationId xmlns:a16="http://schemas.microsoft.com/office/drawing/2014/main" id="{59EE577B-B9F5-EAD8-41FB-8D3188668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877" y="758831"/>
            <a:ext cx="3377607" cy="1688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7645C7B2-94DD-D7E1-580E-2E1F8A4056DA}"/>
              </a:ext>
            </a:extLst>
          </p:cNvPr>
          <p:cNvSpPr txBox="1">
            <a:spLocks/>
          </p:cNvSpPr>
          <p:nvPr/>
        </p:nvSpPr>
        <p:spPr>
          <a:xfrm>
            <a:off x="8754665" y="182469"/>
            <a:ext cx="3230033" cy="486660"/>
          </a:xfrm>
          <a:prstGeom prst="roundRect">
            <a:avLst/>
          </a:prstGeom>
          <a:solidFill>
            <a:srgbClr val="251434"/>
          </a:solidFill>
          <a:effectLst>
            <a:outerShdw blurRad="50800" dist="38100" dir="2700000" algn="tl" rotWithShape="0">
              <a:prstClr val="black"/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Skybox</a:t>
            </a:r>
            <a:endParaRPr lang="es-AR" sz="1500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66431C-35AB-08C4-8AFC-C95F9B1BE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6492" y="2447636"/>
            <a:ext cx="1692754" cy="4358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EA1742-D3C3-C93E-7BF5-FEE7FE9CDB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8692" y="2447635"/>
            <a:ext cx="1461910" cy="4358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410056-A301-F5D7-51F6-64290D29E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2681" y="4273792"/>
            <a:ext cx="3133997" cy="2474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Picture 31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4A554FD-6001-0E4B-1AFC-D8D2ED5F4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10031" r="3091" b="6099"/>
          <a:stretch>
            <a:fillRect/>
          </a:stretch>
        </p:blipFill>
        <p:spPr>
          <a:xfrm>
            <a:off x="8873245" y="2532383"/>
            <a:ext cx="2993074" cy="1663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9546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834AC9-F43E-FF83-B3CE-B5F843E4B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81465CFD-4ED1-52AB-BF51-3467E7F01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E16D5B15-5E78-A867-85B9-0E68675F7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5758338-E836-2CFC-891B-71B2A951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C61F4A17-232C-2E4A-6456-7A0C5FBF0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DBF6500B-EAA8-DD56-B176-84DD0223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E4D0589F-D4A3-D246-CB5E-5A9CEB91E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3FB537D1-F57D-1205-E210-E808DEB24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7C6D1-D473-CADB-4C4D-72FEB3F7F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3DFEA-4D37-DBB9-9A7B-E8D74BD9D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5338" y="669129"/>
            <a:ext cx="378132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Luces y controles</a:t>
            </a:r>
            <a:endParaRPr lang="es-AR" sz="15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DA3445-DFD0-2CF7-336B-6B3E85674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46258" r="44908" b="6256"/>
          <a:stretch>
            <a:fillRect/>
          </a:stretch>
        </p:blipFill>
        <p:spPr>
          <a:xfrm>
            <a:off x="3808555" y="2029598"/>
            <a:ext cx="5707770" cy="3187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07D5C33-0867-7B5A-F258-D241B0125EC0}"/>
              </a:ext>
            </a:extLst>
          </p:cNvPr>
          <p:cNvSpPr txBox="1">
            <a:spLocks/>
          </p:cNvSpPr>
          <p:nvPr/>
        </p:nvSpPr>
        <p:spPr>
          <a:xfrm>
            <a:off x="5529339" y="5215934"/>
            <a:ext cx="2265454" cy="486660"/>
          </a:xfrm>
          <a:prstGeom prst="roundRect">
            <a:avLst/>
          </a:prstGeom>
          <a:solidFill>
            <a:srgbClr val="25143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Cambiar luces</a:t>
            </a:r>
            <a:endParaRPr lang="es-AR" sz="15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computer keyboard with a clock&#10;&#10;AI-generated content may be incorrect.">
            <a:extLst>
              <a:ext uri="{FF2B5EF4-FFF2-40B4-BE49-F238E27FC236}">
                <a16:creationId xmlns:a16="http://schemas.microsoft.com/office/drawing/2014/main" id="{4E3398A0-BB5D-072A-6BC7-49E053940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2" t="25123" r="26635" b="25108"/>
          <a:stretch>
            <a:fillRect/>
          </a:stretch>
        </p:blipFill>
        <p:spPr>
          <a:xfrm>
            <a:off x="6143890" y="1449265"/>
            <a:ext cx="943618" cy="1010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computer keyboard keypad&#10;&#10;AI-generated content may be incorrect.">
            <a:extLst>
              <a:ext uri="{FF2B5EF4-FFF2-40B4-BE49-F238E27FC236}">
                <a16:creationId xmlns:a16="http://schemas.microsoft.com/office/drawing/2014/main" id="{BAA4AE6D-9AAB-DCCA-B91E-82E35C5EA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6" t="25879" r="26172" b="25614"/>
          <a:stretch>
            <a:fillRect/>
          </a:stretch>
        </p:blipFill>
        <p:spPr>
          <a:xfrm>
            <a:off x="7720393" y="1521992"/>
            <a:ext cx="943618" cy="973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omputer keyboard with a letter p&#10;&#10;AI-generated content may be incorrect.">
            <a:extLst>
              <a:ext uri="{FF2B5EF4-FFF2-40B4-BE49-F238E27FC236}">
                <a16:creationId xmlns:a16="http://schemas.microsoft.com/office/drawing/2014/main" id="{82DC762F-DF23-6241-0424-924151DAF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5" t="25747" r="27122" b="25720"/>
          <a:stretch>
            <a:fillRect/>
          </a:stretch>
        </p:blipFill>
        <p:spPr>
          <a:xfrm>
            <a:off x="4590876" y="1486168"/>
            <a:ext cx="918471" cy="973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79813C3-9FC6-3101-2C29-9A65F4A1B756}"/>
              </a:ext>
            </a:extLst>
          </p:cNvPr>
          <p:cNvSpPr txBox="1">
            <a:spLocks/>
          </p:cNvSpPr>
          <p:nvPr/>
        </p:nvSpPr>
        <p:spPr>
          <a:xfrm>
            <a:off x="9483257" y="696254"/>
            <a:ext cx="2529723" cy="486660"/>
          </a:xfrm>
          <a:prstGeom prst="roundRect">
            <a:avLst/>
          </a:prstGeom>
          <a:solidFill>
            <a:srgbClr val="251434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Cámara orbital</a:t>
            </a:r>
            <a:endParaRPr lang="es-AR" sz="1500" b="1" dirty="0">
              <a:solidFill>
                <a:schemeClr val="bg1"/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CB7F195-D5EA-6E24-1D7A-65EA58090E46}"/>
              </a:ext>
            </a:extLst>
          </p:cNvPr>
          <p:cNvSpPr txBox="1">
            <a:spLocks/>
          </p:cNvSpPr>
          <p:nvPr/>
        </p:nvSpPr>
        <p:spPr>
          <a:xfrm>
            <a:off x="406246" y="531344"/>
            <a:ext cx="2714064" cy="761464"/>
          </a:xfrm>
          <a:prstGeom prst="roundRect">
            <a:avLst/>
          </a:prstGeom>
          <a:solidFill>
            <a:srgbClr val="251434"/>
          </a:solidFill>
          <a:effectLst>
            <a:outerShdw blurRad="50800" dist="38100" dir="8100000" algn="tr" rotWithShape="0">
              <a:prstClr val="black"/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Cámara en primera persona</a:t>
            </a:r>
            <a:endParaRPr lang="es-AR" sz="15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computer mouse with a black background&#10;&#10;AI-generated content may be incorrect.">
            <a:extLst>
              <a:ext uri="{FF2B5EF4-FFF2-40B4-BE49-F238E27FC236}">
                <a16:creationId xmlns:a16="http://schemas.microsoft.com/office/drawing/2014/main" id="{D1383412-9C5D-6CFA-EDD1-8AD4F9515A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1" r="17574"/>
          <a:stretch>
            <a:fillRect/>
          </a:stretch>
        </p:blipFill>
        <p:spPr>
          <a:xfrm>
            <a:off x="10362078" y="3785224"/>
            <a:ext cx="889421" cy="13716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18" name="Picture 17" descr="A white shirt with a black background&#10;&#10;AI-generated content may be incorrect.">
            <a:extLst>
              <a:ext uri="{FF2B5EF4-FFF2-40B4-BE49-F238E27FC236}">
                <a16:creationId xmlns:a16="http://schemas.microsoft.com/office/drawing/2014/main" id="{D62C33E0-9038-EA5F-EB78-C250DD7C2E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8" t="25971" r="26548" b="25822"/>
          <a:stretch>
            <a:fillRect/>
          </a:stretch>
        </p:blipFill>
        <p:spPr>
          <a:xfrm>
            <a:off x="9783196" y="1544966"/>
            <a:ext cx="879457" cy="9144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pic>
        <p:nvPicPr>
          <p:cNvPr id="21" name="Picture 20" descr="A white square with a triangle&#10;&#10;AI-generated content may be incorrect.">
            <a:extLst>
              <a:ext uri="{FF2B5EF4-FFF2-40B4-BE49-F238E27FC236}">
                <a16:creationId xmlns:a16="http://schemas.microsoft.com/office/drawing/2014/main" id="{DD6ACC26-AC2E-B0B5-EB78-0A82FF40E4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2" t="25880" r="27093" b="25913"/>
          <a:stretch>
            <a:fillRect/>
          </a:stretch>
        </p:blipFill>
        <p:spPr>
          <a:xfrm>
            <a:off x="10931243" y="1544966"/>
            <a:ext cx="879457" cy="9144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520A287E-C9C9-7070-9639-DB0D3F572C04}"/>
              </a:ext>
            </a:extLst>
          </p:cNvPr>
          <p:cNvSpPr txBox="1">
            <a:spLocks/>
          </p:cNvSpPr>
          <p:nvPr/>
        </p:nvSpPr>
        <p:spPr>
          <a:xfrm>
            <a:off x="539386" y="5459264"/>
            <a:ext cx="2581335" cy="486660"/>
          </a:xfrm>
          <a:prstGeom prst="roundRect">
            <a:avLst/>
          </a:prstGeom>
          <a:solidFill>
            <a:srgbClr val="251434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Mirar alrededor</a:t>
            </a:r>
            <a:endParaRPr lang="es-AR" sz="1500" b="1" dirty="0">
              <a:solidFill>
                <a:schemeClr val="bg1"/>
              </a:solidFill>
            </a:endParaRPr>
          </a:p>
        </p:txBody>
      </p:sp>
      <p:pic>
        <p:nvPicPr>
          <p:cNvPr id="26" name="Picture 25" descr="A computer keyboard with a letter d&#10;&#10;AI-generated content may be incorrect.">
            <a:extLst>
              <a:ext uri="{FF2B5EF4-FFF2-40B4-BE49-F238E27FC236}">
                <a16:creationId xmlns:a16="http://schemas.microsoft.com/office/drawing/2014/main" id="{8A3E2307-3ACA-3D62-F9BE-18B9D90B59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0" t="25880" r="26172" b="25657"/>
          <a:stretch>
            <a:fillRect/>
          </a:stretch>
        </p:blipFill>
        <p:spPr>
          <a:xfrm>
            <a:off x="2702241" y="1544966"/>
            <a:ext cx="902793" cy="914400"/>
          </a:xfrm>
          <a:prstGeom prst="rect">
            <a:avLst/>
          </a:prstGeom>
        </p:spPr>
      </p:pic>
      <p:pic>
        <p:nvPicPr>
          <p:cNvPr id="28" name="Picture 27" descr="A computer keyboard with a letter&#10;&#10;AI-generated content may be incorrect.">
            <a:extLst>
              <a:ext uri="{FF2B5EF4-FFF2-40B4-BE49-F238E27FC236}">
                <a16:creationId xmlns:a16="http://schemas.microsoft.com/office/drawing/2014/main" id="{49638601-9A1B-9CE2-E06D-2114A88271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25880" r="26469" b="25657"/>
          <a:stretch>
            <a:fillRect/>
          </a:stretch>
        </p:blipFill>
        <p:spPr>
          <a:xfrm>
            <a:off x="976411" y="1551391"/>
            <a:ext cx="888652" cy="914400"/>
          </a:xfrm>
          <a:prstGeom prst="rect">
            <a:avLst/>
          </a:prstGeom>
        </p:spPr>
      </p:pic>
      <p:pic>
        <p:nvPicPr>
          <p:cNvPr id="30" name="Picture 29" descr="A computer keyboard with a letter s&#10;&#10;AI-generated content may be incorrect.">
            <a:extLst>
              <a:ext uri="{FF2B5EF4-FFF2-40B4-BE49-F238E27FC236}">
                <a16:creationId xmlns:a16="http://schemas.microsoft.com/office/drawing/2014/main" id="{40CC7C52-7BAF-C8F8-9F09-62949191F1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0" t="25880" r="26172" b="25791"/>
          <a:stretch>
            <a:fillRect/>
          </a:stretch>
        </p:blipFill>
        <p:spPr>
          <a:xfrm>
            <a:off x="1830054" y="1547633"/>
            <a:ext cx="905309" cy="914400"/>
          </a:xfrm>
          <a:prstGeom prst="rect">
            <a:avLst/>
          </a:prstGeom>
        </p:spPr>
      </p:pic>
      <p:pic>
        <p:nvPicPr>
          <p:cNvPr id="32" name="Picture 31" descr="A computer keyboard with a letter w&#10;&#10;AI-generated content may be incorrect.">
            <a:extLst>
              <a:ext uri="{FF2B5EF4-FFF2-40B4-BE49-F238E27FC236}">
                <a16:creationId xmlns:a16="http://schemas.microsoft.com/office/drawing/2014/main" id="{5C3CD36F-AB52-749F-1B79-1FB3A4E8EC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0" t="25880" r="25902" b="25657"/>
          <a:stretch>
            <a:fillRect/>
          </a:stretch>
        </p:blipFill>
        <p:spPr>
          <a:xfrm>
            <a:off x="102047" y="1547633"/>
            <a:ext cx="907891" cy="914400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2FB6B2EC-75D0-E04F-EAB7-9DB3A784C2AC}"/>
              </a:ext>
            </a:extLst>
          </p:cNvPr>
          <p:cNvSpPr txBox="1">
            <a:spLocks/>
          </p:cNvSpPr>
          <p:nvPr/>
        </p:nvSpPr>
        <p:spPr>
          <a:xfrm>
            <a:off x="824341" y="2760801"/>
            <a:ext cx="1902838" cy="486660"/>
          </a:xfrm>
          <a:prstGeom prst="roundRect">
            <a:avLst/>
          </a:prstGeom>
          <a:solidFill>
            <a:srgbClr val="251434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Moverse</a:t>
            </a:r>
            <a:endParaRPr lang="es-AR" sz="1500" b="1" dirty="0">
              <a:solidFill>
                <a:schemeClr val="bg1"/>
              </a:solidFill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61890EF1-E9CE-3AAE-BAC8-F8898235235A}"/>
              </a:ext>
            </a:extLst>
          </p:cNvPr>
          <p:cNvSpPr txBox="1">
            <a:spLocks/>
          </p:cNvSpPr>
          <p:nvPr/>
        </p:nvSpPr>
        <p:spPr>
          <a:xfrm>
            <a:off x="10039838" y="2761806"/>
            <a:ext cx="1546288" cy="720978"/>
          </a:xfrm>
          <a:prstGeom prst="roundRect">
            <a:avLst/>
          </a:prstGeom>
          <a:solidFill>
            <a:srgbClr val="251434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Cambiar objetivo</a:t>
            </a:r>
            <a:endParaRPr lang="es-AR" sz="1500" b="1" dirty="0">
              <a:solidFill>
                <a:schemeClr val="bg1"/>
              </a:solidFill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13CD1D16-3EBA-BC06-B1BE-B58730935988}"/>
              </a:ext>
            </a:extLst>
          </p:cNvPr>
          <p:cNvSpPr txBox="1">
            <a:spLocks/>
          </p:cNvSpPr>
          <p:nvPr/>
        </p:nvSpPr>
        <p:spPr>
          <a:xfrm>
            <a:off x="9541926" y="5459264"/>
            <a:ext cx="2529723" cy="486660"/>
          </a:xfrm>
          <a:prstGeom prst="roundRect">
            <a:avLst/>
          </a:prstGeom>
          <a:solidFill>
            <a:srgbClr val="251434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Girar alrededor</a:t>
            </a:r>
            <a:endParaRPr lang="es-AR" sz="1500" b="1" dirty="0">
              <a:solidFill>
                <a:schemeClr val="bg1"/>
              </a:solidFill>
            </a:endParaRPr>
          </a:p>
        </p:txBody>
      </p:sp>
      <p:pic>
        <p:nvPicPr>
          <p:cNvPr id="36" name="Picture 35" descr="A computer mouse with a black background&#10;&#10;AI-generated content may be incorrect.">
            <a:extLst>
              <a:ext uri="{FF2B5EF4-FFF2-40B4-BE49-F238E27FC236}">
                <a16:creationId xmlns:a16="http://schemas.microsoft.com/office/drawing/2014/main" id="{D25BFB65-3B4C-D93C-6239-05370FDF0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1" r="17574"/>
          <a:stretch>
            <a:fillRect/>
          </a:stretch>
        </p:blipFill>
        <p:spPr>
          <a:xfrm>
            <a:off x="1318567" y="3785224"/>
            <a:ext cx="889421" cy="1371600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5DA446A1-7A94-77FA-A901-436024D5EFE3}"/>
              </a:ext>
            </a:extLst>
          </p:cNvPr>
          <p:cNvSpPr txBox="1">
            <a:spLocks/>
          </p:cNvSpPr>
          <p:nvPr/>
        </p:nvSpPr>
        <p:spPr>
          <a:xfrm>
            <a:off x="2768613" y="6154406"/>
            <a:ext cx="2960089" cy="495113"/>
          </a:xfrm>
          <a:prstGeom prst="roundRect">
            <a:avLst/>
          </a:prstGeom>
          <a:solidFill>
            <a:srgbClr val="251434"/>
          </a:solidFill>
          <a:effectLst>
            <a:outerShdw blurRad="50800" dist="38100" dir="8100000" algn="tr" rotWithShape="0">
              <a:prstClr val="black"/>
            </a:outerShdw>
          </a:effectLst>
        </p:spPr>
        <p:txBody>
          <a:bodyPr vert="horz" lIns="109728" tIns="109728" rIns="109728" bIns="91440" rtlCol="0" anchor="ctr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s-AR" sz="1800" b="1" dirty="0">
                <a:solidFill>
                  <a:schemeClr val="bg1"/>
                </a:solidFill>
              </a:rPr>
              <a:t>Cambio de cámara</a:t>
            </a:r>
            <a:endParaRPr lang="es-AR" sz="15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A purple rectangular object with white text&#10;&#10;AI-generated content may be incorrect.">
            <a:extLst>
              <a:ext uri="{FF2B5EF4-FFF2-40B4-BE49-F238E27FC236}">
                <a16:creationId xmlns:a16="http://schemas.microsoft.com/office/drawing/2014/main" id="{173D9A35-0879-127E-8594-D7FBD3B9C3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0" b="17027"/>
          <a:stretch>
            <a:fillRect/>
          </a:stretch>
        </p:blipFill>
        <p:spPr>
          <a:xfrm>
            <a:off x="7909131" y="5977186"/>
            <a:ext cx="1299936" cy="849552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A0ED1F-95B1-5B87-DE1C-016B864915C2}"/>
              </a:ext>
            </a:extLst>
          </p:cNvPr>
          <p:cNvCxnSpPr/>
          <p:nvPr/>
        </p:nvCxnSpPr>
        <p:spPr>
          <a:xfrm>
            <a:off x="5855702" y="6401962"/>
            <a:ext cx="1985818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89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D365D2-2E44-1583-6B1F-892DD86C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2E15683C-4E8F-03C7-63ED-1E79B193F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8BFB6F48-8A2A-92A8-1508-39737AA1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69B6EF6-4883-AE2F-7735-B5677F5C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99C15930-B389-CD0B-6E7B-6F9A7E24F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8CF1FF35-DFF0-71E6-CEF6-A543CC13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517C4D5-F1E6-A900-B647-9D57AE55E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6D63458-69A3-6851-29A6-13F6E0521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4CA83-C915-3B41-FDBD-728349D8F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Desafíos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8FCF5B-1D0F-FF73-CB62-D674CF4DB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9433" y="912459"/>
            <a:ext cx="5355219" cy="3650305"/>
          </a:xfrm>
        </p:spPr>
        <p:txBody>
          <a:bodyPr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Aplicar múltiples texturas, o mapas de normal o desplazamiento.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Los procedurales dependen de la forma y el tamaño del objeto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Manejo de luces globales.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Incluir todos los materiales en la escena B.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Adaptar los modelos de iluminación para que sean procedurales, multitextura, etc...</a:t>
            </a:r>
            <a:endParaRPr lang="es-AR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06EC0-79B1-53E0-CFA8-436512BD1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839" y="2044555"/>
            <a:ext cx="2694083" cy="4710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05142-B5B4-E7F9-2F55-9840FEF1A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78" y="3887329"/>
            <a:ext cx="3003555" cy="2867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7722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2717D-1F56-4574-F3D7-E34540C32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33FB4-E8B4-F170-1800-E6584419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207" y="423489"/>
            <a:ext cx="5624118" cy="930302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s-AR" sz="4200" dirty="0"/>
              <a:t>Índice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AA3BF-1AFC-EBC4-BCC8-3B781C9D5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531" y="1353792"/>
            <a:ext cx="5617794" cy="5080720"/>
          </a:xfrm>
        </p:spPr>
        <p:txBody>
          <a:bodyPr anchor="t">
            <a:no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Objetivos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Escena A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Modelo, materiales y shaders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Luces y controles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Escena B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Modelos y materiales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Resultados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Luces y controles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Ejecución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Desafíos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800" dirty="0"/>
              <a:t>Conclusión</a:t>
            </a: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D577A1A7-58A1-A3C0-895C-0002FDAC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51" r="23380" b="2"/>
          <a:stretch>
            <a:fillRect/>
          </a:stretch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39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413CC1-B885-2F6C-1F9E-E5191C52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7072F977-122C-8C7E-EEB7-892F8AC6B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4ACD78E1-637C-336F-DDE2-02AF70F4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9FDB383F-D9D9-6F5C-2FD7-50B61778A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522B1FCA-9D48-1FF5-B458-DA0EA9DA3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58B850A6-B3D6-73E6-E0B7-10FB4F881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69D840F-90DE-761B-5A3E-B61019265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037077C-28B7-4C36-7B41-4A80DE096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07EFB-E7DD-6D8E-D463-1A32C41F8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Conclusión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32815-3611-F282-94AD-0B0AC8586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4367" y="912458"/>
            <a:ext cx="6884807" cy="5081941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ES" sz="1800" u="sng" dirty="0"/>
              <a:t>De este proyecto aprendimos como</a:t>
            </a:r>
            <a:r>
              <a:rPr lang="es-ES" sz="1800" dirty="0"/>
              <a:t>: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Ajustar parámetros de los modelos (Ka, </a:t>
            </a:r>
            <a:r>
              <a:rPr lang="es-ES" sz="1800" dirty="0" err="1"/>
              <a:t>Kd</a:t>
            </a:r>
            <a:r>
              <a:rPr lang="es-ES" sz="1800" dirty="0"/>
              <a:t>, Ks, </a:t>
            </a:r>
            <a:r>
              <a:rPr lang="es-ES" sz="1800" dirty="0" err="1"/>
              <a:t>shininess</a:t>
            </a:r>
            <a:r>
              <a:rPr lang="es-ES" sz="1800" dirty="0"/>
              <a:t>, etc.) para imitar distintos materiales.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Comprender cómo cada mapa (Albedo, Normal, AO, </a:t>
            </a:r>
            <a:r>
              <a:rPr lang="es-ES" sz="1800" dirty="0" err="1"/>
              <a:t>Metallic</a:t>
            </a:r>
            <a:r>
              <a:rPr lang="es-ES" sz="1800" dirty="0"/>
              <a:t>, </a:t>
            </a:r>
            <a:r>
              <a:rPr lang="es-ES" sz="1800" dirty="0" err="1"/>
              <a:t>Roughness</a:t>
            </a:r>
            <a:r>
              <a:rPr lang="es-ES" sz="1800" dirty="0"/>
              <a:t>, </a:t>
            </a:r>
            <a:r>
              <a:rPr lang="es-ES" sz="1800" dirty="0" err="1"/>
              <a:t>Height</a:t>
            </a:r>
            <a:r>
              <a:rPr lang="es-ES" sz="1800" dirty="0"/>
              <a:t>) influye en el resultado de la </a:t>
            </a:r>
            <a:r>
              <a:rPr lang="es-ES" sz="1800" dirty="0" err="1"/>
              <a:t>multitextura</a:t>
            </a:r>
            <a:r>
              <a:rPr lang="es-ES" sz="1800" dirty="0"/>
              <a:t>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Usar algoritmos procedurales en el </a:t>
            </a:r>
            <a:r>
              <a:rPr lang="es-ES" sz="1800" dirty="0" err="1"/>
              <a:t>fragment</a:t>
            </a:r>
            <a:r>
              <a:rPr lang="es-ES" sz="1800" dirty="0"/>
              <a:t> </a:t>
            </a:r>
            <a:r>
              <a:rPr lang="es-ES" sz="1800" dirty="0" err="1"/>
              <a:t>shader</a:t>
            </a:r>
            <a:r>
              <a:rPr lang="es-ES" sz="1800" dirty="0"/>
              <a:t> para generar color y efectos especiales sin necesidad de mapas externos.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Las diferencias entre los distintos tipos de modelos y como se implementa cada uno.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800" dirty="0"/>
              <a:t>Supimos las limitaciones de estos modelos al simular ciertos materiales.</a:t>
            </a:r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55949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454C1-84E1-E29B-EF76-7D0621D76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EAB26687-F8FD-A6D6-0995-B050D75F6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B5EFAE37-519B-859E-7CE9-0EC54F2E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3728CC2-B842-5FC7-36BA-614C31FA0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CD308223-AC80-92C5-DACC-1D10D9327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9B6E821D-8457-A6A1-AC6D-EAB4E6219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F1EED4B-0C94-203E-DAA2-E58E8AC5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90B49856-EFDF-8334-6550-A41BB46F7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8023E-D741-F861-6DB6-9B8DD1192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Referencias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E617F-BEDE-99CA-62E6-1E621CB13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9680" y="962514"/>
            <a:ext cx="8174182" cy="3939817"/>
          </a:xfrm>
        </p:spPr>
        <p:txBody>
          <a:bodyPr anchor="t">
            <a:noAutofit/>
          </a:bodyPr>
          <a:lstStyle/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4"/>
              </a:rPr>
              <a:t>https://sketchfab.com/3d-models/camping-buscraft-ambience-7b65e4df95c3492fbf4e0641e3b472c1</a:t>
            </a:r>
            <a:endParaRPr lang="es-AR" sz="15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5"/>
              </a:rPr>
              <a:t>https://ambientcg.com/view?id=Onyx009</a:t>
            </a:r>
            <a:endParaRPr lang="es-AR" sz="15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6"/>
              </a:rPr>
              <a:t>https://freepbr.com/product/fancy-scaled-gold-pbr/</a:t>
            </a:r>
            <a:endParaRPr lang="es-AR" sz="15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7"/>
              </a:rPr>
              <a:t>https://www.textures.com/download/dish-cloth-2-pbr0251/134365</a:t>
            </a:r>
            <a:endParaRPr lang="es-AR" sz="15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8"/>
              </a:rPr>
              <a:t>https://ambientcg.com/view?id=Rock060</a:t>
            </a:r>
            <a:endParaRPr lang="es-AR" sz="15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9"/>
              </a:rPr>
              <a:t>https://freepbr.com/product/bamboo-wood-pbr-material/</a:t>
            </a:r>
            <a:endParaRPr lang="es-AR" sz="15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10"/>
              </a:rPr>
              <a:t>https://freepbr.com/product/rusted-iron-pbr-metal-material-alt/</a:t>
            </a:r>
            <a:endParaRPr lang="es-AR" sz="15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11"/>
              </a:rPr>
              <a:t>https://ambientcg.com/view?id=Tiles133D</a:t>
            </a:r>
            <a:endParaRPr lang="es-AR" sz="15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12"/>
              </a:rPr>
              <a:t>https://youtu.be/anYBZzxy1FA</a:t>
            </a:r>
            <a:endParaRPr lang="es-AR" sz="1500" dirty="0"/>
          </a:p>
          <a:p>
            <a:pPr marL="285750" indent="-285750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AR" sz="1500" dirty="0">
                <a:hlinkClick r:id="rId13"/>
              </a:rPr>
              <a:t>https://ambientcg.com/view?id=Leather037</a:t>
            </a:r>
            <a:endParaRPr lang="es-AR" sz="1500" dirty="0"/>
          </a:p>
        </p:txBody>
      </p:sp>
    </p:spTree>
    <p:extLst>
      <p:ext uri="{BB962C8B-B14F-4D97-AF65-F5344CB8AC3E}">
        <p14:creationId xmlns:p14="http://schemas.microsoft.com/office/powerpoint/2010/main" val="401741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49FFE-95ED-58DA-BF07-5072156F2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16442BE2-2035-B883-A7E1-C57F3D563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DAC86-96FC-AB41-303C-61CF041E7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3896" y="0"/>
            <a:ext cx="3305750" cy="1168848"/>
          </a:xfrm>
        </p:spPr>
        <p:txBody>
          <a:bodyPr anchor="ctr">
            <a:noAutofit/>
          </a:bodyPr>
          <a:lstStyle/>
          <a:p>
            <a:pPr algn="ctr"/>
            <a:r>
              <a:rPr lang="es-AR" sz="4000" dirty="0"/>
              <a:t>Objetivos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7E14D4F-AF63-7A3F-F36C-D34CC1F2A8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126994"/>
              </p:ext>
            </p:extLst>
          </p:nvPr>
        </p:nvGraphicFramePr>
        <p:xfrm>
          <a:off x="1597042" y="1168848"/>
          <a:ext cx="8579457" cy="5689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471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AB740-E9D0-D7EC-8EAF-3A5DB6C6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E23C9278-0F3F-5F11-A2C2-AE973CFD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7532E-532E-718A-AD8F-8C413F25F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30A61-E7B1-750D-4EE9-FEFEBC67C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658" y="673089"/>
            <a:ext cx="5590685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</a:t>
            </a:r>
            <a:r>
              <a:rPr lang="es-AR" sz="1800" dirty="0" err="1"/>
              <a:t>Blinn</a:t>
            </a:r>
            <a:r>
              <a:rPr lang="en-US" sz="1800" dirty="0"/>
              <a:t>-</a:t>
            </a:r>
            <a:r>
              <a:rPr lang="es-AR" sz="1800" dirty="0"/>
              <a:t>Phong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752CD-F2D2-2770-40D8-FE4E927FB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63" b="50073"/>
          <a:stretch>
            <a:fillRect/>
          </a:stretch>
        </p:blipFill>
        <p:spPr>
          <a:xfrm>
            <a:off x="103244" y="5486400"/>
            <a:ext cx="2024541" cy="1255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D2E5D2-917C-6BA2-51F7-1F07E54874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50" b="3559"/>
          <a:stretch>
            <a:fillRect/>
          </a:stretch>
        </p:blipFill>
        <p:spPr>
          <a:xfrm>
            <a:off x="2270445" y="1307468"/>
            <a:ext cx="7651110" cy="4243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3186ED47-27F1-A1BF-794A-AAAB5739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3B3F53-FA5F-DF15-085E-63E8066131E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2293"/>
          <a:stretch>
            <a:fillRect/>
          </a:stretch>
        </p:blipFill>
        <p:spPr>
          <a:xfrm>
            <a:off x="9291782" y="5697321"/>
            <a:ext cx="279697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B4533C-25E2-2E5F-32CC-55064667A4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66914" y="115976"/>
            <a:ext cx="1755912" cy="17559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Picture 36" descr="A gold ball with scales on it&#10;&#10;AI-generated content may be incorrect.">
            <a:extLst>
              <a:ext uri="{FF2B5EF4-FFF2-40B4-BE49-F238E27FC236}">
                <a16:creationId xmlns:a16="http://schemas.microsoft.com/office/drawing/2014/main" id="{D4978A60-48F3-B73F-F81A-D36982A68B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2" y="1987854"/>
            <a:ext cx="1755913" cy="1755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1362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17A896-191C-3B99-00C3-1E55F3EB4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0C55400E-13EB-8036-AB21-0372CE2B0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F4167213-CFD3-FA7D-76F1-2CC0D59BB5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0437CADE-882B-4A45-E467-8DF36A8A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DB9AF35-1189-337E-4EFF-42AEED636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F330573D-DDEE-61BB-D7B6-F48C7558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3ECEBC6-8210-574B-65D0-512D143C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56ABACC6-DA1D-7257-7756-3CD46F98F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1FD33-F298-4F36-B557-1012BBB61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D08CF-5820-8BA7-F986-28CEF3938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658" y="673089"/>
            <a:ext cx="5590685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</a:t>
            </a:r>
            <a:r>
              <a:rPr lang="es-AR" sz="1800" dirty="0" err="1"/>
              <a:t>Blinn</a:t>
            </a:r>
            <a:r>
              <a:rPr lang="en-US" sz="1800" dirty="0"/>
              <a:t>-</a:t>
            </a:r>
            <a:r>
              <a:rPr lang="es-AR" sz="1800" dirty="0"/>
              <a:t>Phong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85BDD-4CED-C31E-979B-DD6B703941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63" b="50073"/>
          <a:stretch>
            <a:fillRect/>
          </a:stretch>
        </p:blipFill>
        <p:spPr>
          <a:xfrm>
            <a:off x="103244" y="5486400"/>
            <a:ext cx="2024541" cy="1255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05CF13D8-D2DA-99FE-1F91-4399F85A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5FC4BF-9AE8-1A62-CD36-4FC8D52A55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2293"/>
          <a:stretch>
            <a:fillRect/>
          </a:stretch>
        </p:blipFill>
        <p:spPr>
          <a:xfrm>
            <a:off x="9291782" y="5697321"/>
            <a:ext cx="279697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D70DF-B500-8156-9FF1-CE0A84B4D5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734"/>
          <a:stretch>
            <a:fillRect/>
          </a:stretch>
        </p:blipFill>
        <p:spPr>
          <a:xfrm>
            <a:off x="7994109" y="1285242"/>
            <a:ext cx="2946313" cy="428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C6978-C544-A4CB-AEEA-A100A90D4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28" y="1389780"/>
            <a:ext cx="6765067" cy="3293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6A50D-44FA-B55B-034C-CB02056A9C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836" y="4683765"/>
            <a:ext cx="7371452" cy="663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68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AFA9D-633F-27A5-5343-C381DA34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AA77E00E-9DC4-30E7-41DA-3F02114FB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7627A70F-D128-819A-F353-CD6C26A0E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5855B5BF-5FB7-C8A1-0B51-AE380C0B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0700599B-BE06-1F69-1885-0A408AF76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2E2DF49A-6676-D8AA-3D23-C82FF5F34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DB31D59C-F102-FA8F-DEB5-8DEAE5D6A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05519329-ECDF-533A-CC3F-B84E122D0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F3811-20E5-8415-AF93-5637DDAB4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6D417-2D10-D3E9-44B2-57BC343ED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658" y="673089"/>
            <a:ext cx="5590685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</a:t>
            </a:r>
            <a:r>
              <a:rPr lang="es-AR" sz="1800" dirty="0" err="1"/>
              <a:t>Blinn</a:t>
            </a:r>
            <a:r>
              <a:rPr lang="en-US" sz="1800" dirty="0"/>
              <a:t>-</a:t>
            </a:r>
            <a:r>
              <a:rPr lang="es-AR" sz="1800" dirty="0"/>
              <a:t>Phong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CBCD1-C0BB-8487-E671-EDB26BA3AB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63" b="50073"/>
          <a:stretch>
            <a:fillRect/>
          </a:stretch>
        </p:blipFill>
        <p:spPr>
          <a:xfrm>
            <a:off x="103244" y="5486400"/>
            <a:ext cx="2024541" cy="1255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BA0A6829-6CB0-4CB1-7685-6AD7E4110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B675AA-722B-C56A-569F-24E4AEEEFF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2293"/>
          <a:stretch>
            <a:fillRect/>
          </a:stretch>
        </p:blipFill>
        <p:spPr>
          <a:xfrm>
            <a:off x="9291782" y="5697321"/>
            <a:ext cx="279697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23001-B425-3A7B-8EF8-F2E03C026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064" y="4227073"/>
            <a:ext cx="3391373" cy="2514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C5528E03-4076-D405-517B-5D167D29A0A8}"/>
              </a:ext>
            </a:extLst>
          </p:cNvPr>
          <p:cNvSpPr txBox="1">
            <a:spLocks/>
          </p:cNvSpPr>
          <p:nvPr/>
        </p:nvSpPr>
        <p:spPr>
          <a:xfrm>
            <a:off x="5154505" y="1155716"/>
            <a:ext cx="1882990" cy="48666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800" b="1" dirty="0"/>
              <a:t>Procedural</a:t>
            </a:r>
            <a:endParaRPr lang="es-AR" sz="18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837F07-4504-2EE5-A0D6-F2EACF159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2113066"/>
            <a:ext cx="5357989" cy="37916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A computer screen shot of a teapot&#10;&#10;AI-generated content may be incorrect.">
            <a:extLst>
              <a:ext uri="{FF2B5EF4-FFF2-40B4-BE49-F238E27FC236}">
                <a16:creationId xmlns:a16="http://schemas.microsoft.com/office/drawing/2014/main" id="{F4440459-0D6C-8AA8-EA3C-5862D068A1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10241" b="10144"/>
          <a:stretch>
            <a:fillRect/>
          </a:stretch>
        </p:blipFill>
        <p:spPr>
          <a:xfrm>
            <a:off x="1601549" y="1651884"/>
            <a:ext cx="4284888" cy="2450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62253A-594B-B42E-B017-01AA227A8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999" y="1787750"/>
            <a:ext cx="4934639" cy="2476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392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29EA6-9623-AE06-0CC9-CA238DFFF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8358904D-6CCF-898B-6549-6CE2C33B8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9C065263-88F1-9E74-06E9-BF5F7596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557E5085-E65B-E598-7EC1-613686740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E49ED34D-1B3B-F0BD-6708-483300F64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52080014-14D6-F7AF-2D38-1F3C0B19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DB42CCB1-495C-67D4-7F00-F2C43B980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77663CED-EC6A-A536-E7E3-28FF577A5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1193E-48A4-C548-AFCE-A5B8535F7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F71A2-C584-9D3E-9A6C-8F62331DE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0658" y="673089"/>
            <a:ext cx="5590685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</a:t>
            </a:r>
            <a:r>
              <a:rPr lang="es-AR" sz="1800" dirty="0" err="1"/>
              <a:t>Blinn</a:t>
            </a:r>
            <a:r>
              <a:rPr lang="en-US" sz="1800" dirty="0"/>
              <a:t>-</a:t>
            </a:r>
            <a:r>
              <a:rPr lang="es-AR" sz="1800" dirty="0"/>
              <a:t>Phong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EC344-AD92-1916-98A7-4377E8D124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363" b="50073"/>
          <a:stretch>
            <a:fillRect/>
          </a:stretch>
        </p:blipFill>
        <p:spPr>
          <a:xfrm>
            <a:off x="103244" y="5486400"/>
            <a:ext cx="2024541" cy="1255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2EDEFA71-BAB6-B08E-10CA-2ED45FA62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B79F9A-8480-1962-B901-7AE9ACB93D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2293"/>
          <a:stretch>
            <a:fillRect/>
          </a:stretch>
        </p:blipFill>
        <p:spPr>
          <a:xfrm>
            <a:off x="9291782" y="5697321"/>
            <a:ext cx="279697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20585-4190-4E88-6B3E-D573C042C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911" y="1781400"/>
            <a:ext cx="3600399" cy="3708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CC310E2-56BF-E100-3912-1CD4A5739503}"/>
              </a:ext>
            </a:extLst>
          </p:cNvPr>
          <p:cNvSpPr txBox="1">
            <a:spLocks/>
          </p:cNvSpPr>
          <p:nvPr/>
        </p:nvSpPr>
        <p:spPr>
          <a:xfrm>
            <a:off x="4800096" y="1159749"/>
            <a:ext cx="2173350" cy="486660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800" b="1" dirty="0" err="1"/>
              <a:t>Multitextura</a:t>
            </a:r>
            <a:endParaRPr lang="es-AR" sz="1800" b="1" dirty="0"/>
          </a:p>
        </p:txBody>
      </p:sp>
      <p:pic>
        <p:nvPicPr>
          <p:cNvPr id="9" name="Picture 8" descr="A computer screen shot of a teapot&#10;&#10;AI-generated content may be incorrect.">
            <a:extLst>
              <a:ext uri="{FF2B5EF4-FFF2-40B4-BE49-F238E27FC236}">
                <a16:creationId xmlns:a16="http://schemas.microsoft.com/office/drawing/2014/main" id="{F6099C12-1AFD-6AA1-F7D0-B21852CFD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10855" r="51630" b="11843"/>
          <a:stretch>
            <a:fillRect/>
          </a:stretch>
        </p:blipFill>
        <p:spPr>
          <a:xfrm>
            <a:off x="2446912" y="1781400"/>
            <a:ext cx="3094131" cy="37185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79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32576-9AEA-298A-1849-B2CB7071F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5BAA9A21-04BB-E184-E00F-D62E6EB6C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C1A12C5F-524B-354C-BE26-D2BC04D2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D8FE8C4C-9E61-A4DD-0C97-EA99E7D1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22137027-5786-723B-5095-9F7E21366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E4FFA6AE-6D50-2267-D4B3-066243C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AB92C966-69B4-85EC-1981-2C326A8FA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8D827535-AB87-31AA-D7D9-F4BA4C5D0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40B91-F107-D22F-85C6-883DE33EF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55B52-07FA-CFCE-46E9-86FB3B460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383" y="674019"/>
            <a:ext cx="591723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Cook</a:t>
            </a:r>
            <a:r>
              <a:rPr lang="en-US" sz="1800" dirty="0"/>
              <a:t>-Torrance</a:t>
            </a:r>
            <a:endParaRPr lang="es-A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B73EF-2C32-31C7-7440-9163F63F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598"/>
          <a:stretch>
            <a:fillRect/>
          </a:stretch>
        </p:blipFill>
        <p:spPr>
          <a:xfrm>
            <a:off x="103244" y="5600700"/>
            <a:ext cx="2141698" cy="1141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978AF5-8A98-D82D-422C-69FE4ECAC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" b="818"/>
          <a:stretch/>
        </p:blipFill>
        <p:spPr>
          <a:xfrm>
            <a:off x="2270445" y="1307468"/>
            <a:ext cx="7651110" cy="4243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B95668FD-560B-4074-4CD3-9E84AD69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2AE69D-4325-D963-7E71-FE523D9C1E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51" t="37005" r="-351" b="31270"/>
          <a:stretch>
            <a:fillRect/>
          </a:stretch>
        </p:blipFill>
        <p:spPr>
          <a:xfrm>
            <a:off x="8764402" y="5697321"/>
            <a:ext cx="332435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8F0C1-F24F-0A25-8370-AB395B9349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/>
        </p:blipFill>
        <p:spPr>
          <a:xfrm>
            <a:off x="66914" y="115976"/>
            <a:ext cx="1755912" cy="17559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8576A6-C42D-3667-1D57-81EFD47DD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" t="6913" r="5384" b="5384"/>
          <a:stretch>
            <a:fillRect/>
          </a:stretch>
        </p:blipFill>
        <p:spPr>
          <a:xfrm>
            <a:off x="86602" y="1987854"/>
            <a:ext cx="1755913" cy="1755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6963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AD9B4-FD64-7E63-B175-2869E6A1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8028FE63-4711-1A39-F392-439DF92EC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9" name="Picture 18" descr="A group of purple rings&#10;&#10;AI-generated content may be incorrect.">
            <a:extLst>
              <a:ext uri="{FF2B5EF4-FFF2-40B4-BE49-F238E27FC236}">
                <a16:creationId xmlns:a16="http://schemas.microsoft.com/office/drawing/2014/main" id="{06DE6A94-FD42-3CCC-D4F4-F5CAA03E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2" r="-1" b="14811"/>
          <a:stretch>
            <a:fillRect/>
          </a:stretch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CAE26397-F0EE-C5F0-094F-730A6807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2533F758-A139-91CF-E0DD-97D87519A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F44421E5-EFAD-84DF-C0DC-DDB36744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A33BF171-3F33-AA4C-A463-1B4F6AF1A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4A49D797-5F59-A6E7-B320-14422E93E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BDA58-DA48-E4BF-116D-41A25710D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838" y="50065"/>
            <a:ext cx="5076324" cy="862394"/>
          </a:xfrm>
        </p:spPr>
        <p:txBody>
          <a:bodyPr anchor="b">
            <a:noAutofit/>
          </a:bodyPr>
          <a:lstStyle/>
          <a:p>
            <a:pPr algn="ctr"/>
            <a:r>
              <a:rPr lang="es-AR" sz="4000" dirty="0"/>
              <a:t>Escena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11548-7CB9-DEAB-5F34-E71C686B8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383" y="674019"/>
            <a:ext cx="5917233" cy="486660"/>
          </a:xfrm>
        </p:spPr>
        <p:txBody>
          <a:bodyPr anchor="t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s-AR" sz="1800" dirty="0"/>
              <a:t>Modelo, materiales y </a:t>
            </a:r>
            <a:r>
              <a:rPr lang="es-AR" sz="1800" dirty="0" err="1"/>
              <a:t>shader</a:t>
            </a:r>
            <a:r>
              <a:rPr lang="es-AR" sz="1800" dirty="0"/>
              <a:t> Cook</a:t>
            </a:r>
            <a:r>
              <a:rPr lang="en-US" sz="1800" dirty="0"/>
              <a:t>-Torrance</a:t>
            </a:r>
            <a:endParaRPr lang="es-AR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BAC-9180-8635-9C0C-00553AEBA7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598"/>
          <a:stretch>
            <a:fillRect/>
          </a:stretch>
        </p:blipFill>
        <p:spPr>
          <a:xfrm>
            <a:off x="103244" y="5600700"/>
            <a:ext cx="2141698" cy="11413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ownload Zip Archive">
            <a:extLst>
              <a:ext uri="{FF2B5EF4-FFF2-40B4-BE49-F238E27FC236}">
                <a16:creationId xmlns:a16="http://schemas.microsoft.com/office/drawing/2014/main" id="{30C07AD6-D818-49D8-C1A7-C3491485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21" y="50065"/>
            <a:ext cx="1747708" cy="151468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A47272-129E-0D8D-80DD-B5F709C017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1" t="37005" r="-351" b="31270"/>
          <a:stretch>
            <a:fillRect/>
          </a:stretch>
        </p:blipFill>
        <p:spPr>
          <a:xfrm>
            <a:off x="8764402" y="5697321"/>
            <a:ext cx="3324354" cy="1044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B37F2-6842-81E6-9FCD-9DEFDBEF1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002" y="1255992"/>
            <a:ext cx="3731362" cy="3824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3FFC8-3D4C-E9F0-C412-72B7938F9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2283" y="1228907"/>
            <a:ext cx="2903095" cy="44072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B5C9A-B579-D19E-8BD2-EA9F3EE8BF1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6021"/>
          <a:stretch>
            <a:fillRect/>
          </a:stretch>
        </p:blipFill>
        <p:spPr>
          <a:xfrm>
            <a:off x="2521271" y="5048021"/>
            <a:ext cx="5844056" cy="1728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427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540</Words>
  <Application>Microsoft Office PowerPoint</Application>
  <PresentationFormat>Widescreen</PresentationFormat>
  <Paragraphs>124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Meiryo</vt:lpstr>
      <vt:lpstr>Aptos</vt:lpstr>
      <vt:lpstr>Arial</vt:lpstr>
      <vt:lpstr>Corbel</vt:lpstr>
      <vt:lpstr>SketchLinesVTI</vt:lpstr>
      <vt:lpstr>Proyecto 2 Iluminación, Materiales y Textura </vt:lpstr>
      <vt:lpstr>Índice</vt:lpstr>
      <vt:lpstr>Objetivos</vt:lpstr>
      <vt:lpstr>Escena A</vt:lpstr>
      <vt:lpstr>Escena A</vt:lpstr>
      <vt:lpstr>Escena A</vt:lpstr>
      <vt:lpstr>Escena A</vt:lpstr>
      <vt:lpstr>Escena A</vt:lpstr>
      <vt:lpstr>Escena A</vt:lpstr>
      <vt:lpstr>Escena A</vt:lpstr>
      <vt:lpstr>Escena A</vt:lpstr>
      <vt:lpstr>Escena A</vt:lpstr>
      <vt:lpstr>Escena A</vt:lpstr>
      <vt:lpstr>Escena A</vt:lpstr>
      <vt:lpstr>Escena A</vt:lpstr>
      <vt:lpstr>Escena B</vt:lpstr>
      <vt:lpstr>Escena B</vt:lpstr>
      <vt:lpstr>Escena B</vt:lpstr>
      <vt:lpstr>Desafíos</vt:lpstr>
      <vt:lpstr>Conclusión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Sabrina Barrionuevo</dc:creator>
  <cp:lastModifiedBy>Sabrina Barrionuevo</cp:lastModifiedBy>
  <cp:revision>30</cp:revision>
  <dcterms:created xsi:type="dcterms:W3CDTF">2025-05-15T19:57:43Z</dcterms:created>
  <dcterms:modified xsi:type="dcterms:W3CDTF">2025-06-06T14:18:55Z</dcterms:modified>
</cp:coreProperties>
</file>